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9" r:id="rId5"/>
    <p:sldId id="258" r:id="rId6"/>
    <p:sldId id="260" r:id="rId7"/>
    <p:sldId id="262" r:id="rId8"/>
    <p:sldId id="261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47112C-03A7-1289-47C2-667FCACFA384}" v="29" dt="2021-07-27T11:02:45.475"/>
    <p1510:client id="{6C73E674-1DA3-E56A-44B5-758BC0035354}" v="13" dt="2020-08-04T17:50:44.308"/>
    <p1510:client id="{DB7ADD61-A2D9-98F6-848D-83E7110367E5}" v="1" dt="2022-01-25T07:19:13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ang Weimin (Assoc Prof)" userId="S::mwmhuang@staff.main.ntu.edu.sg::a6c847ec-9a25-4343-a6d1-dfef6c7b1904" providerId="AD" clId="Web-{DB7ADD61-A2D9-98F6-848D-83E7110367E5}"/>
    <pc:docChg chg="modSld">
      <pc:chgData name="Huang Weimin (Assoc Prof)" userId="S::mwmhuang@staff.main.ntu.edu.sg::a6c847ec-9a25-4343-a6d1-dfef6c7b1904" providerId="AD" clId="Web-{DB7ADD61-A2D9-98F6-848D-83E7110367E5}" dt="2022-01-25T07:19:13.590" v="0" actId="14100"/>
      <pc:docMkLst>
        <pc:docMk/>
      </pc:docMkLst>
      <pc:sldChg chg="modSp">
        <pc:chgData name="Huang Weimin (Assoc Prof)" userId="S::mwmhuang@staff.main.ntu.edu.sg::a6c847ec-9a25-4343-a6d1-dfef6c7b1904" providerId="AD" clId="Web-{DB7ADD61-A2D9-98F6-848D-83E7110367E5}" dt="2022-01-25T07:19:13.590" v="0" actId="14100"/>
        <pc:sldMkLst>
          <pc:docMk/>
          <pc:sldMk cId="594239990" sldId="258"/>
        </pc:sldMkLst>
        <pc:grpChg chg="mod">
          <ac:chgData name="Huang Weimin (Assoc Prof)" userId="S::mwmhuang@staff.main.ntu.edu.sg::a6c847ec-9a25-4343-a6d1-dfef6c7b1904" providerId="AD" clId="Web-{DB7ADD61-A2D9-98F6-848D-83E7110367E5}" dt="2022-01-25T07:19:13.590" v="0" actId="14100"/>
          <ac:grpSpMkLst>
            <pc:docMk/>
            <pc:sldMk cId="594239990" sldId="258"/>
            <ac:grpSpMk id="25" creationId="{04FC025B-C1F3-4B54-8660-60648635CE2A}"/>
          </ac:grpSpMkLst>
        </pc:grpChg>
      </pc:sldChg>
    </pc:docChg>
  </pc:docChgLst>
  <pc:docChgLst>
    <pc:chgData name="Huang Weimin (Assoc Prof)" userId="S::mwmhuang@staff.main.ntu.edu.sg::a6c847ec-9a25-4343-a6d1-dfef6c7b1904" providerId="AD" clId="Web-{2047112C-03A7-1289-47C2-667FCACFA384}"/>
    <pc:docChg chg="modSld">
      <pc:chgData name="Huang Weimin (Assoc Prof)" userId="S::mwmhuang@staff.main.ntu.edu.sg::a6c847ec-9a25-4343-a6d1-dfef6c7b1904" providerId="AD" clId="Web-{2047112C-03A7-1289-47C2-667FCACFA384}" dt="2021-07-27T11:02:44.584" v="13" actId="20577"/>
      <pc:docMkLst>
        <pc:docMk/>
      </pc:docMkLst>
      <pc:sldChg chg="addSp modSp">
        <pc:chgData name="Huang Weimin (Assoc Prof)" userId="S::mwmhuang@staff.main.ntu.edu.sg::a6c847ec-9a25-4343-a6d1-dfef6c7b1904" providerId="AD" clId="Web-{2047112C-03A7-1289-47C2-667FCACFA384}" dt="2021-07-27T11:02:44.584" v="13" actId="20577"/>
        <pc:sldMkLst>
          <pc:docMk/>
          <pc:sldMk cId="2567544944" sldId="264"/>
        </pc:sldMkLst>
        <pc:spChg chg="add mod">
          <ac:chgData name="Huang Weimin (Assoc Prof)" userId="S::mwmhuang@staff.main.ntu.edu.sg::a6c847ec-9a25-4343-a6d1-dfef6c7b1904" providerId="AD" clId="Web-{2047112C-03A7-1289-47C2-667FCACFA384}" dt="2021-07-27T11:02:44.584" v="13" actId="20577"/>
          <ac:spMkLst>
            <pc:docMk/>
            <pc:sldMk cId="2567544944" sldId="264"/>
            <ac:spMk id="2" creationId="{2D41E80D-A1AB-4ADF-89A7-A4579B4EC811}"/>
          </ac:spMkLst>
        </pc:spChg>
      </pc:sldChg>
    </pc:docChg>
  </pc:docChgLst>
  <pc:docChgLst>
    <pc:chgData name="Huang Weimin (Assoc Prof)" userId="S::mwmhuang@staff.main.ntu.edu.sg::a6c847ec-9a25-4343-a6d1-dfef6c7b1904" providerId="AD" clId="Web-{6C73E674-1DA3-E56A-44B5-758BC0035354}"/>
    <pc:docChg chg="modSld">
      <pc:chgData name="Huang Weimin (Assoc Prof)" userId="S::mwmhuang@staff.main.ntu.edu.sg::a6c847ec-9a25-4343-a6d1-dfef6c7b1904" providerId="AD" clId="Web-{6C73E674-1DA3-E56A-44B5-758BC0035354}" dt="2020-08-04T17:50:43.902" v="11" actId="20577"/>
      <pc:docMkLst>
        <pc:docMk/>
      </pc:docMkLst>
      <pc:sldChg chg="modSp">
        <pc:chgData name="Huang Weimin (Assoc Prof)" userId="S::mwmhuang@staff.main.ntu.edu.sg::a6c847ec-9a25-4343-a6d1-dfef6c7b1904" providerId="AD" clId="Web-{6C73E674-1DA3-E56A-44B5-758BC0035354}" dt="2020-08-04T17:50:43.902" v="10" actId="20577"/>
        <pc:sldMkLst>
          <pc:docMk/>
          <pc:sldMk cId="1690232962" sldId="265"/>
        </pc:sldMkLst>
        <pc:spChg chg="mod">
          <ac:chgData name="Huang Weimin (Assoc Prof)" userId="S::mwmhuang@staff.main.ntu.edu.sg::a6c847ec-9a25-4343-a6d1-dfef6c7b1904" providerId="AD" clId="Web-{6C73E674-1DA3-E56A-44B5-758BC0035354}" dt="2020-08-04T17:50:43.902" v="10" actId="20577"/>
          <ac:spMkLst>
            <pc:docMk/>
            <pc:sldMk cId="1690232962" sldId="265"/>
            <ac:spMk id="7" creationId="{24552F67-8ECD-4EA1-B770-BCBD0C8BB5A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840F-23D4-4E46-9E19-2137C99C7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36A9C-9E33-451D-AFE2-4685FA2E2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B08B4-8A7F-4830-A741-1E5D42930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BB671-E757-4089-B269-D8317E887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CA174-F12B-44E6-A678-1730F13D2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08971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9C3EE-1739-4487-B46D-6D851FC5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13114-45C9-4947-BD2B-355C98D31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4F146-F4F4-4694-9811-F60FE1DFF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CCA95-B318-467E-9249-751DDF9A1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99A10-5CDD-4B6E-BE08-5B28C6B95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6407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5A2D5E-580E-4C59-8792-48B6A5B47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FAE986-3EC2-4D39-89F3-62474C820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D6635-29C8-40EB-B2D5-A5C91AC0A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74FC8-40C1-48A0-BEA7-F07812417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CE544-C5E6-49FC-B3D0-03EE430F1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98395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1527-4BE5-417C-BCCF-35CB208D5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463BD-1B89-4EA8-9B3D-B24E85AF5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0C751-D167-490F-8BD5-7448D5B10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A5A2-D146-4FD4-9D2B-C2136C29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3DF42-B68D-4271-BF79-04A63A815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4680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F1ECF-3EA1-4DAF-8440-D32039854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84C94-51BE-4162-BB9A-6A20BBD2E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C94FF-D201-4C71-8265-E840B3C87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50A20-3EEA-4710-B88A-B1FFE3C8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B8BAC-6EE9-4891-8E32-11B291D09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2456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FC139-BB43-4785-B2F4-AF77ABA1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BB540-5A50-472B-8519-B433A3328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3EF6C-C64F-417E-B16A-6FC7690F5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85BD5-24A4-48AD-B987-C2D62C8D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448DE9-A073-4E60-AE80-6F5C3B2F3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608114-1785-4CDB-AA01-0E3160EE1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7682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AC366-11FC-4A15-9FF5-D25D93A3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27AE03-8E88-43C2-8276-15E467503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871E0-2187-4363-A5ED-CDDE0F8F7D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6DF57-320F-409C-83CF-45059774C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DA7410-1F64-4615-BAA2-5C40D26264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3D4E1-0464-4A73-8C4F-9F2C4BD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11DE7D-7B3C-4CB5-BF8A-1233A44B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24C478-A1DE-4364-AF30-2DBC10222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5079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8661C-E002-4B3F-9830-B54E5AD39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41F091-0FF9-4A2E-894C-4B85E4DC6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A7780-1B51-4BD1-92E3-42EC0A8B8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C563DD-C297-4845-8E19-62AC1396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626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A966C3-1B4F-4FFC-9E31-6246902E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7FCE31-4B4D-4780-9AFC-0ED8B06BA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9CABD-6E48-416F-91EC-A968089A5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5209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E2A79-2054-4C53-BD03-3FF7A571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F15BA-CBC1-4258-83E4-5F55B8605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337C0-EF26-4DCA-A828-F9416EB95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4501C-7EFB-40BB-B91A-56EE5DC3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4F0C1E-DA72-42F3-B79B-D7AC00A79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1558F-5CA9-4F1F-A5F2-70EF6092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9984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7657-EE38-4E66-84D0-4FFE69007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B7301A-30D8-4A0B-BAC9-CE1DFDA98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93981-BF96-4B36-B0CE-B8BF19B77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4D886-05CA-4BDE-BA9A-39C0542A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756FA-7EC1-4622-BCD3-CF8C3AA52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1C68A-7BFF-4859-83C6-02746ED0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7542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DA8706-0144-4125-86BE-D4A370AF2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B49F0-CE23-47A6-805D-0320F1182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65F79-9FA4-4BB6-9B5B-8CC44D97C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52DB6-F3DA-447B-A827-06CD3C51D314}" type="datetimeFigureOut">
              <a:rPr lang="en-SG" smtClean="0"/>
              <a:t>24/1/2022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5D5CA-3D59-417F-AE2D-3DD6A3622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CF443-7DFB-4D4F-96BD-9759E2E93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FA6D-1401-4505-951D-7E0FFA17544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3861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8r1d5lX5M0&amp;feature=emb_titl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hyperlink" Target="https://smartmatertech.weebly.com/static-and-dynamic-balancing.htm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1A19E2-F47F-4657-A8FB-4279A87C5F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3" t="6863" r="10407" b="20715"/>
          <a:stretch/>
        </p:blipFill>
        <p:spPr>
          <a:xfrm>
            <a:off x="8078297" y="360510"/>
            <a:ext cx="3964349" cy="29535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A158F0-D01F-47D2-AEEF-A182E1A92F0B}"/>
              </a:ext>
            </a:extLst>
          </p:cNvPr>
          <p:cNvSpPr/>
          <p:nvPr/>
        </p:nvSpPr>
        <p:spPr>
          <a:xfrm>
            <a:off x="1237490" y="966413"/>
            <a:ext cx="421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2800" b="1" dirty="0">
                <a:solidFill>
                  <a:srgbClr val="000000"/>
                </a:solidFill>
                <a:latin typeface="Quattrocento"/>
              </a:rPr>
              <a:t>What is this project about?</a:t>
            </a:r>
            <a:endParaRPr lang="en-SG" sz="2800" b="1" i="0" dirty="0">
              <a:solidFill>
                <a:srgbClr val="000000"/>
              </a:solidFill>
              <a:effectLst/>
              <a:latin typeface="Quattrocento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19D9F4-EC84-4089-8D85-E7FA6DB29B11}"/>
              </a:ext>
            </a:extLst>
          </p:cNvPr>
          <p:cNvSpPr/>
          <p:nvPr/>
        </p:nvSpPr>
        <p:spPr>
          <a:xfrm>
            <a:off x="1272970" y="1837266"/>
            <a:ext cx="7278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dirty="0">
                <a:hlinkClick r:id="rId3"/>
              </a:rPr>
              <a:t>https://www.youtube.com/watch?v=a8r1d5lX5M0&amp;feature=emb_title</a:t>
            </a:r>
            <a:endParaRPr lang="en-SG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C4F52-03DB-4ED1-8658-BD84D7C192E7}"/>
              </a:ext>
            </a:extLst>
          </p:cNvPr>
          <p:cNvSpPr/>
          <p:nvPr/>
        </p:nvSpPr>
        <p:spPr>
          <a:xfrm>
            <a:off x="835154" y="5548687"/>
            <a:ext cx="7495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SG" dirty="0">
                <a:hlinkClick r:id="rId4"/>
              </a:rPr>
              <a:t>https://smartmatertech.weebly.com/static-and-dynamic-balancing.html</a:t>
            </a:r>
            <a:endParaRPr lang="en-S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52F67-8ECD-4EA1-B770-BCBD0C8BB5A4}"/>
              </a:ext>
            </a:extLst>
          </p:cNvPr>
          <p:cNvSpPr/>
          <p:nvPr/>
        </p:nvSpPr>
        <p:spPr>
          <a:xfrm>
            <a:off x="1254683" y="4389793"/>
            <a:ext cx="5475302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SG" sz="2800" b="1" dirty="0">
                <a:solidFill>
                  <a:srgbClr val="000000"/>
                </a:solidFill>
                <a:latin typeface="Quattrocento"/>
              </a:rPr>
              <a:t>You may take a quick look the actual equipment in our lab.</a:t>
            </a:r>
            <a:endParaRPr lang="en-SG" sz="2800" b="1" i="0" dirty="0">
              <a:solidFill>
                <a:srgbClr val="000000"/>
              </a:solidFill>
              <a:effectLst/>
              <a:latin typeface="Quattrocento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F0CFA8-DC03-4BBB-852F-60B8D7ABE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504" y="4389793"/>
            <a:ext cx="2116865" cy="21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3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B6ECDF-48DF-4A85-BA14-67F558D3D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77" y="340243"/>
            <a:ext cx="10657015" cy="18824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41E80D-A1AB-4ADF-89A7-A4579B4EC811}"/>
              </a:ext>
            </a:extLst>
          </p:cNvPr>
          <p:cNvSpPr txBox="1"/>
          <p:nvPr/>
        </p:nvSpPr>
        <p:spPr>
          <a:xfrm>
            <a:off x="850900" y="35941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3.......pls answer</a:t>
            </a:r>
          </a:p>
        </p:txBody>
      </p:sp>
    </p:spTree>
    <p:extLst>
      <p:ext uri="{BB962C8B-B14F-4D97-AF65-F5344CB8AC3E}">
        <p14:creationId xmlns:p14="http://schemas.microsoft.com/office/powerpoint/2010/main" val="256754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BDBFA3-80C1-4FEA-8CD2-33B78A4C2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24"/>
          <a:stretch/>
        </p:blipFill>
        <p:spPr>
          <a:xfrm>
            <a:off x="228601" y="2368296"/>
            <a:ext cx="5362126" cy="2646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9D6871-7047-4E59-8B2F-0A4EDADA7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32" y="871873"/>
            <a:ext cx="3317112" cy="6515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7509B5-3511-4B2A-8158-A2D8DC3DE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347" y="3145536"/>
            <a:ext cx="5061205" cy="3060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99599-4B17-4D83-A17B-4C4CE7ED4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396" y="1863481"/>
            <a:ext cx="6358679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8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36AA75-7882-47C5-8988-F0159A078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43" y="394456"/>
            <a:ext cx="3516119" cy="519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28C267-CF3E-4D4D-A3E5-D1C282E70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" y="955384"/>
            <a:ext cx="7813436" cy="7618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8956E9-E54D-4ACA-A7A4-2F13F6D925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0114"/>
          <a:stretch/>
        </p:blipFill>
        <p:spPr>
          <a:xfrm>
            <a:off x="4654296" y="1628596"/>
            <a:ext cx="6925590" cy="8304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0D05F-4912-409C-BBFB-BE1D9F220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240" y="2743960"/>
            <a:ext cx="7293639" cy="60455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25D5030-B3F8-4760-ACB9-AE89687253BA}"/>
              </a:ext>
            </a:extLst>
          </p:cNvPr>
          <p:cNvSpPr/>
          <p:nvPr/>
        </p:nvSpPr>
        <p:spPr>
          <a:xfrm>
            <a:off x="4552734" y="1830651"/>
            <a:ext cx="3821880" cy="3984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SG" sz="2000" b="1" kern="100" dirty="0">
                <a:solidFill>
                  <a:srgbClr val="FF0000"/>
                </a:solidFill>
                <a:latin typeface="Symbol" panose="05050102010706020507" pitchFamily="18" charset="2"/>
                <a:ea typeface="DengXian" panose="02010600030101010101" pitchFamily="2" charset="-122"/>
              </a:rPr>
              <a:t>w</a:t>
            </a:r>
            <a:r>
              <a:rPr lang="en-SG" sz="2000" b="1" kern="100" baseline="30000" dirty="0">
                <a:solidFill>
                  <a:srgbClr val="FF0000"/>
                </a:solidFill>
                <a:latin typeface="Symbol" panose="05050102010706020507" pitchFamily="18" charset="2"/>
                <a:ea typeface="DengXian" panose="02010600030101010101" pitchFamily="2" charset="-122"/>
              </a:rPr>
              <a:t>2</a:t>
            </a:r>
            <a:r>
              <a:rPr lang="en-SG" sz="2000" b="1" kern="100" dirty="0">
                <a:solidFill>
                  <a:srgbClr val="FF0000"/>
                </a:solidFill>
                <a:latin typeface="Symbol" panose="05050102010706020507" pitchFamily="18" charset="2"/>
                <a:ea typeface="DengXian" panose="02010600030101010101" pitchFamily="2" charset="-122"/>
              </a:rPr>
              <a:t>(                                                  )</a:t>
            </a:r>
            <a:endParaRPr lang="en-SG" sz="1600" b="1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663F4A-222D-4948-AA59-3202CD101E81}"/>
              </a:ext>
            </a:extLst>
          </p:cNvPr>
          <p:cNvSpPr/>
          <p:nvPr/>
        </p:nvSpPr>
        <p:spPr>
          <a:xfrm>
            <a:off x="1207008" y="2916936"/>
            <a:ext cx="585216" cy="356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26FAE3-B24B-49E9-B6AB-1AF0974C5DA2}"/>
              </a:ext>
            </a:extLst>
          </p:cNvPr>
          <p:cNvSpPr/>
          <p:nvPr/>
        </p:nvSpPr>
        <p:spPr>
          <a:xfrm>
            <a:off x="1222248" y="1213104"/>
            <a:ext cx="332232" cy="3566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srgbClr val="FF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B3BC8E4-4E9F-4B6E-830A-97F7D114E3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6568" y="3679176"/>
            <a:ext cx="5066215" cy="306045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B86350-0E12-4124-BDEF-64FDD7E75AE7}"/>
              </a:ext>
            </a:extLst>
          </p:cNvPr>
          <p:cNvCxnSpPr/>
          <p:nvPr/>
        </p:nvCxnSpPr>
        <p:spPr>
          <a:xfrm>
            <a:off x="5676568" y="6373368"/>
            <a:ext cx="536024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B203A98C-09E8-4F2C-97F9-B49E63E7E3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20000">
            <a:off x="6104100" y="3628622"/>
            <a:ext cx="4628337" cy="286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1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050D9D-1A7E-42E4-80B4-B4DA476A2CE8}"/>
              </a:ext>
            </a:extLst>
          </p:cNvPr>
          <p:cNvSpPr txBox="1"/>
          <p:nvPr/>
        </p:nvSpPr>
        <p:spPr>
          <a:xfrm>
            <a:off x="1058238" y="1027415"/>
            <a:ext cx="5548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400" b="1" dirty="0"/>
              <a:t>Four (</a:t>
            </a:r>
            <a:r>
              <a:rPr lang="en-SG" sz="2400" b="1" dirty="0" err="1"/>
              <a:t>mr</a:t>
            </a:r>
            <a:r>
              <a:rPr lang="en-SG" sz="2400" b="1" dirty="0"/>
              <a:t>)s will be provided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47275-6913-49C3-9E2C-FAC52904B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259" y="1936647"/>
            <a:ext cx="8702167" cy="361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97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FFC638-2EEE-409A-869C-8A712C8D4A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74" t="18124" r="17466"/>
          <a:stretch/>
        </p:blipFill>
        <p:spPr>
          <a:xfrm>
            <a:off x="431514" y="570319"/>
            <a:ext cx="4688443" cy="31283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D61680-2EB0-4C8D-BBBC-9A9298922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31" y="4298129"/>
            <a:ext cx="5090753" cy="161978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78E8E9E-BFC6-4CB0-8400-0DE4E3D6977A}"/>
              </a:ext>
            </a:extLst>
          </p:cNvPr>
          <p:cNvSpPr/>
          <p:nvPr/>
        </p:nvSpPr>
        <p:spPr>
          <a:xfrm>
            <a:off x="543245" y="1530849"/>
            <a:ext cx="1203362" cy="1222625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AEAE78-50CA-4B9E-A670-ACF37FF1710B}"/>
              </a:ext>
            </a:extLst>
          </p:cNvPr>
          <p:cNvSpPr/>
          <p:nvPr/>
        </p:nvSpPr>
        <p:spPr>
          <a:xfrm>
            <a:off x="1445659" y="1087348"/>
            <a:ext cx="1203362" cy="1222625"/>
          </a:xfrm>
          <a:prstGeom prst="ellipse">
            <a:avLst/>
          </a:prstGeom>
          <a:noFill/>
          <a:ln w="254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908CDF-CBE7-4626-95D6-EC93312091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34" r="17694" b="19201"/>
          <a:stretch/>
        </p:blipFill>
        <p:spPr>
          <a:xfrm>
            <a:off x="5990792" y="1261263"/>
            <a:ext cx="5626384" cy="4409326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1BCEFA9-DC07-4DE4-9794-68FED1C13EE9}"/>
              </a:ext>
            </a:extLst>
          </p:cNvPr>
          <p:cNvSpPr/>
          <p:nvPr/>
        </p:nvSpPr>
        <p:spPr>
          <a:xfrm>
            <a:off x="6223122" y="1238782"/>
            <a:ext cx="4462002" cy="2038674"/>
          </a:xfrm>
          <a:custGeom>
            <a:avLst/>
            <a:gdLst>
              <a:gd name="connsiteX0" fmla="*/ 177678 w 4462002"/>
              <a:gd name="connsiteY0" fmla="*/ 1555789 h 2038674"/>
              <a:gd name="connsiteX1" fmla="*/ 177678 w 4462002"/>
              <a:gd name="connsiteY1" fmla="*/ 1555789 h 2038674"/>
              <a:gd name="connsiteX2" fmla="*/ 280420 w 4462002"/>
              <a:gd name="connsiteY2" fmla="*/ 1545515 h 2038674"/>
              <a:gd name="connsiteX3" fmla="*/ 824950 w 4462002"/>
              <a:gd name="connsiteY3" fmla="*/ 1576337 h 2038674"/>
              <a:gd name="connsiteX4" fmla="*/ 855772 w 4462002"/>
              <a:gd name="connsiteY4" fmla="*/ 1586611 h 2038674"/>
              <a:gd name="connsiteX5" fmla="*/ 896869 w 4462002"/>
              <a:gd name="connsiteY5" fmla="*/ 1596885 h 2038674"/>
              <a:gd name="connsiteX6" fmla="*/ 1020159 w 4462002"/>
              <a:gd name="connsiteY6" fmla="*/ 1658530 h 2038674"/>
              <a:gd name="connsiteX7" fmla="*/ 1287287 w 4462002"/>
              <a:gd name="connsiteY7" fmla="*/ 1679079 h 2038674"/>
              <a:gd name="connsiteX8" fmla="*/ 1821543 w 4462002"/>
              <a:gd name="connsiteY8" fmla="*/ 1709901 h 2038674"/>
              <a:gd name="connsiteX9" fmla="*/ 1862640 w 4462002"/>
              <a:gd name="connsiteY9" fmla="*/ 1720175 h 2038674"/>
              <a:gd name="connsiteX10" fmla="*/ 2016752 w 4462002"/>
              <a:gd name="connsiteY10" fmla="*/ 1730449 h 2038674"/>
              <a:gd name="connsiteX11" fmla="*/ 2520186 w 4462002"/>
              <a:gd name="connsiteY11" fmla="*/ 1740724 h 2038674"/>
              <a:gd name="connsiteX12" fmla="*/ 2900330 w 4462002"/>
              <a:gd name="connsiteY12" fmla="*/ 1771546 h 2038674"/>
              <a:gd name="connsiteX13" fmla="*/ 3054442 w 4462002"/>
              <a:gd name="connsiteY13" fmla="*/ 1802369 h 2038674"/>
              <a:gd name="connsiteX14" fmla="*/ 3126361 w 4462002"/>
              <a:gd name="connsiteY14" fmla="*/ 1833191 h 2038674"/>
              <a:gd name="connsiteX15" fmla="*/ 3218829 w 4462002"/>
              <a:gd name="connsiteY15" fmla="*/ 1843465 h 2038674"/>
              <a:gd name="connsiteX16" fmla="*/ 3280474 w 4462002"/>
              <a:gd name="connsiteY16" fmla="*/ 1853739 h 2038674"/>
              <a:gd name="connsiteX17" fmla="*/ 3424312 w 4462002"/>
              <a:gd name="connsiteY17" fmla="*/ 1884562 h 2038674"/>
              <a:gd name="connsiteX18" fmla="*/ 3516779 w 4462002"/>
              <a:gd name="connsiteY18" fmla="*/ 1915384 h 2038674"/>
              <a:gd name="connsiteX19" fmla="*/ 3598972 w 4462002"/>
              <a:gd name="connsiteY19" fmla="*/ 1925658 h 2038674"/>
              <a:gd name="connsiteX20" fmla="*/ 3629795 w 4462002"/>
              <a:gd name="connsiteY20" fmla="*/ 1956481 h 2038674"/>
              <a:gd name="connsiteX21" fmla="*/ 3722262 w 4462002"/>
              <a:gd name="connsiteY21" fmla="*/ 1977029 h 2038674"/>
              <a:gd name="connsiteX22" fmla="*/ 3814730 w 4462002"/>
              <a:gd name="connsiteY22" fmla="*/ 2007852 h 2038674"/>
              <a:gd name="connsiteX23" fmla="*/ 3896923 w 4462002"/>
              <a:gd name="connsiteY23" fmla="*/ 2038674 h 2038674"/>
              <a:gd name="connsiteX24" fmla="*/ 4359260 w 4462002"/>
              <a:gd name="connsiteY24" fmla="*/ 2018126 h 2038674"/>
              <a:gd name="connsiteX25" fmla="*/ 4369534 w 4462002"/>
              <a:gd name="connsiteY25" fmla="*/ 1987303 h 2038674"/>
              <a:gd name="connsiteX26" fmla="*/ 4379808 w 4462002"/>
              <a:gd name="connsiteY26" fmla="*/ 1771546 h 2038674"/>
              <a:gd name="connsiteX27" fmla="*/ 4390082 w 4462002"/>
              <a:gd name="connsiteY27" fmla="*/ 1720175 h 2038674"/>
              <a:gd name="connsiteX28" fmla="*/ 4420905 w 4462002"/>
              <a:gd name="connsiteY28" fmla="*/ 1329757 h 2038674"/>
              <a:gd name="connsiteX29" fmla="*/ 4431179 w 4462002"/>
              <a:gd name="connsiteY29" fmla="*/ 1268112 h 2038674"/>
              <a:gd name="connsiteX30" fmla="*/ 4462002 w 4462002"/>
              <a:gd name="connsiteY30" fmla="*/ 1165371 h 2038674"/>
              <a:gd name="connsiteX31" fmla="*/ 4451727 w 4462002"/>
              <a:gd name="connsiteY31" fmla="*/ 795501 h 2038674"/>
              <a:gd name="connsiteX32" fmla="*/ 4359260 w 4462002"/>
              <a:gd name="connsiteY32" fmla="*/ 661937 h 2038674"/>
              <a:gd name="connsiteX33" fmla="*/ 4338712 w 4462002"/>
              <a:gd name="connsiteY33" fmla="*/ 631115 h 2038674"/>
              <a:gd name="connsiteX34" fmla="*/ 4266793 w 4462002"/>
              <a:gd name="connsiteY34" fmla="*/ 538647 h 2038674"/>
              <a:gd name="connsiteX35" fmla="*/ 4246244 w 4462002"/>
              <a:gd name="connsiteY35" fmla="*/ 507825 h 2038674"/>
              <a:gd name="connsiteX36" fmla="*/ 4205148 w 4462002"/>
              <a:gd name="connsiteY36" fmla="*/ 487276 h 2038674"/>
              <a:gd name="connsiteX37" fmla="*/ 4164051 w 4462002"/>
              <a:gd name="connsiteY37" fmla="*/ 446180 h 2038674"/>
              <a:gd name="connsiteX38" fmla="*/ 4061309 w 4462002"/>
              <a:gd name="connsiteY38" fmla="*/ 374261 h 2038674"/>
              <a:gd name="connsiteX39" fmla="*/ 4020213 w 4462002"/>
              <a:gd name="connsiteY39" fmla="*/ 322890 h 2038674"/>
              <a:gd name="connsiteX40" fmla="*/ 3927745 w 4462002"/>
              <a:gd name="connsiteY40" fmla="*/ 292067 h 2038674"/>
              <a:gd name="connsiteX41" fmla="*/ 3814730 w 4462002"/>
              <a:gd name="connsiteY41" fmla="*/ 240697 h 2038674"/>
              <a:gd name="connsiteX42" fmla="*/ 3763359 w 4462002"/>
              <a:gd name="connsiteY42" fmla="*/ 220148 h 2038674"/>
              <a:gd name="connsiteX43" fmla="*/ 3691440 w 4462002"/>
              <a:gd name="connsiteY43" fmla="*/ 209874 h 2038674"/>
              <a:gd name="connsiteX44" fmla="*/ 3609247 w 4462002"/>
              <a:gd name="connsiteY44" fmla="*/ 137955 h 2038674"/>
              <a:gd name="connsiteX45" fmla="*/ 3393489 w 4462002"/>
              <a:gd name="connsiteY45" fmla="*/ 96858 h 2038674"/>
              <a:gd name="connsiteX46" fmla="*/ 3167458 w 4462002"/>
              <a:gd name="connsiteY46" fmla="*/ 55762 h 2038674"/>
              <a:gd name="connsiteX47" fmla="*/ 2530460 w 4462002"/>
              <a:gd name="connsiteY47" fmla="*/ 24939 h 2038674"/>
              <a:gd name="connsiteX48" fmla="*/ 2479089 w 4462002"/>
              <a:gd name="connsiteY48" fmla="*/ 14665 h 2038674"/>
              <a:gd name="connsiteX49" fmla="*/ 1718802 w 4462002"/>
              <a:gd name="connsiteY49" fmla="*/ 14665 h 2038674"/>
              <a:gd name="connsiteX50" fmla="*/ 1564689 w 4462002"/>
              <a:gd name="connsiteY50" fmla="*/ 45488 h 2038674"/>
              <a:gd name="connsiteX51" fmla="*/ 1492770 w 4462002"/>
              <a:gd name="connsiteY51" fmla="*/ 55762 h 2038674"/>
              <a:gd name="connsiteX52" fmla="*/ 1348932 w 4462002"/>
              <a:gd name="connsiteY52" fmla="*/ 86584 h 2038674"/>
              <a:gd name="connsiteX53" fmla="*/ 1277013 w 4462002"/>
              <a:gd name="connsiteY53" fmla="*/ 117407 h 2038674"/>
              <a:gd name="connsiteX54" fmla="*/ 1184545 w 4462002"/>
              <a:gd name="connsiteY54" fmla="*/ 127681 h 2038674"/>
              <a:gd name="connsiteX55" fmla="*/ 1050981 w 4462002"/>
              <a:gd name="connsiteY55" fmla="*/ 158503 h 2038674"/>
              <a:gd name="connsiteX56" fmla="*/ 948240 w 4462002"/>
              <a:gd name="connsiteY56" fmla="*/ 168778 h 2038674"/>
              <a:gd name="connsiteX57" fmla="*/ 876321 w 4462002"/>
              <a:gd name="connsiteY57" fmla="*/ 199600 h 2038674"/>
              <a:gd name="connsiteX58" fmla="*/ 804402 w 4462002"/>
              <a:gd name="connsiteY58" fmla="*/ 230422 h 2038674"/>
              <a:gd name="connsiteX59" fmla="*/ 742757 w 4462002"/>
              <a:gd name="connsiteY59" fmla="*/ 271519 h 2038674"/>
              <a:gd name="connsiteX60" fmla="*/ 670838 w 4462002"/>
              <a:gd name="connsiteY60" fmla="*/ 302342 h 2038674"/>
              <a:gd name="connsiteX61" fmla="*/ 609193 w 4462002"/>
              <a:gd name="connsiteY61" fmla="*/ 343438 h 2038674"/>
              <a:gd name="connsiteX62" fmla="*/ 547548 w 4462002"/>
              <a:gd name="connsiteY62" fmla="*/ 363987 h 2038674"/>
              <a:gd name="connsiteX63" fmla="*/ 383161 w 4462002"/>
              <a:gd name="connsiteY63" fmla="*/ 446180 h 2038674"/>
              <a:gd name="connsiteX64" fmla="*/ 300968 w 4462002"/>
              <a:gd name="connsiteY64" fmla="*/ 487276 h 2038674"/>
              <a:gd name="connsiteX65" fmla="*/ 259871 w 4462002"/>
              <a:gd name="connsiteY65" fmla="*/ 548921 h 2038674"/>
              <a:gd name="connsiteX66" fmla="*/ 208500 w 4462002"/>
              <a:gd name="connsiteY66" fmla="*/ 631115 h 2038674"/>
              <a:gd name="connsiteX67" fmla="*/ 167404 w 4462002"/>
              <a:gd name="connsiteY67" fmla="*/ 682485 h 2038674"/>
              <a:gd name="connsiteX68" fmla="*/ 116033 w 4462002"/>
              <a:gd name="connsiteY68" fmla="*/ 764679 h 2038674"/>
              <a:gd name="connsiteX69" fmla="*/ 64662 w 4462002"/>
              <a:gd name="connsiteY69" fmla="*/ 826324 h 2038674"/>
              <a:gd name="connsiteX70" fmla="*/ 44114 w 4462002"/>
              <a:gd name="connsiteY70" fmla="*/ 908517 h 2038674"/>
              <a:gd name="connsiteX71" fmla="*/ 13291 w 4462002"/>
              <a:gd name="connsiteY71" fmla="*/ 1031807 h 2038674"/>
              <a:gd name="connsiteX72" fmla="*/ 23566 w 4462002"/>
              <a:gd name="connsiteY72" fmla="*/ 1401676 h 2038674"/>
              <a:gd name="connsiteX73" fmla="*/ 44114 w 4462002"/>
              <a:gd name="connsiteY73" fmla="*/ 1432499 h 2038674"/>
              <a:gd name="connsiteX74" fmla="*/ 126307 w 4462002"/>
              <a:gd name="connsiteY74" fmla="*/ 1504418 h 2038674"/>
              <a:gd name="connsiteX75" fmla="*/ 146856 w 4462002"/>
              <a:gd name="connsiteY75" fmla="*/ 1545515 h 2038674"/>
              <a:gd name="connsiteX76" fmla="*/ 177678 w 4462002"/>
              <a:gd name="connsiteY76" fmla="*/ 1555789 h 2038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4462002" h="2038674">
                <a:moveTo>
                  <a:pt x="177678" y="1555789"/>
                </a:moveTo>
                <a:lnTo>
                  <a:pt x="177678" y="1555789"/>
                </a:lnTo>
                <a:cubicBezTo>
                  <a:pt x="211925" y="1552364"/>
                  <a:pt x="246009" y="1544827"/>
                  <a:pt x="280420" y="1545515"/>
                </a:cubicBezTo>
                <a:cubicBezTo>
                  <a:pt x="495889" y="1549824"/>
                  <a:pt x="632794" y="1561556"/>
                  <a:pt x="824950" y="1576337"/>
                </a:cubicBezTo>
                <a:cubicBezTo>
                  <a:pt x="835224" y="1579762"/>
                  <a:pt x="845359" y="1583636"/>
                  <a:pt x="855772" y="1586611"/>
                </a:cubicBezTo>
                <a:cubicBezTo>
                  <a:pt x="869349" y="1590490"/>
                  <a:pt x="883932" y="1591225"/>
                  <a:pt x="896869" y="1596885"/>
                </a:cubicBezTo>
                <a:cubicBezTo>
                  <a:pt x="938964" y="1615302"/>
                  <a:pt x="974347" y="1655006"/>
                  <a:pt x="1020159" y="1658530"/>
                </a:cubicBezTo>
                <a:lnTo>
                  <a:pt x="1287287" y="1679079"/>
                </a:lnTo>
                <a:cubicBezTo>
                  <a:pt x="1556780" y="1728077"/>
                  <a:pt x="1294943" y="1686497"/>
                  <a:pt x="1821543" y="1709901"/>
                </a:cubicBezTo>
                <a:cubicBezTo>
                  <a:pt x="1835650" y="1710528"/>
                  <a:pt x="1848597" y="1718697"/>
                  <a:pt x="1862640" y="1720175"/>
                </a:cubicBezTo>
                <a:cubicBezTo>
                  <a:pt x="1913842" y="1725565"/>
                  <a:pt x="1965292" y="1728841"/>
                  <a:pt x="2016752" y="1730449"/>
                </a:cubicBezTo>
                <a:cubicBezTo>
                  <a:pt x="2184516" y="1735692"/>
                  <a:pt x="2352375" y="1737299"/>
                  <a:pt x="2520186" y="1740724"/>
                </a:cubicBezTo>
                <a:cubicBezTo>
                  <a:pt x="2646901" y="1750998"/>
                  <a:pt x="2782292" y="1724331"/>
                  <a:pt x="2900330" y="1771546"/>
                </a:cubicBezTo>
                <a:cubicBezTo>
                  <a:pt x="2983656" y="1804877"/>
                  <a:pt x="2933349" y="1790259"/>
                  <a:pt x="3054442" y="1802369"/>
                </a:cubicBezTo>
                <a:cubicBezTo>
                  <a:pt x="3078415" y="1812643"/>
                  <a:pt x="3101058" y="1826865"/>
                  <a:pt x="3126361" y="1833191"/>
                </a:cubicBezTo>
                <a:cubicBezTo>
                  <a:pt x="3156447" y="1840712"/>
                  <a:pt x="3188089" y="1839366"/>
                  <a:pt x="3218829" y="1843465"/>
                </a:cubicBezTo>
                <a:cubicBezTo>
                  <a:pt x="3239478" y="1846218"/>
                  <a:pt x="3259926" y="1850314"/>
                  <a:pt x="3280474" y="1853739"/>
                </a:cubicBezTo>
                <a:cubicBezTo>
                  <a:pt x="3352331" y="1901646"/>
                  <a:pt x="3269707" y="1853642"/>
                  <a:pt x="3424312" y="1884562"/>
                </a:cubicBezTo>
                <a:cubicBezTo>
                  <a:pt x="3456171" y="1890934"/>
                  <a:pt x="3485957" y="1905110"/>
                  <a:pt x="3516779" y="1915384"/>
                </a:cubicBezTo>
                <a:cubicBezTo>
                  <a:pt x="3542973" y="1924115"/>
                  <a:pt x="3571574" y="1922233"/>
                  <a:pt x="3598972" y="1925658"/>
                </a:cubicBezTo>
                <a:cubicBezTo>
                  <a:pt x="3609246" y="1935932"/>
                  <a:pt x="3617705" y="1948421"/>
                  <a:pt x="3629795" y="1956481"/>
                </a:cubicBezTo>
                <a:cubicBezTo>
                  <a:pt x="3646657" y="1967722"/>
                  <a:pt x="3714803" y="1975786"/>
                  <a:pt x="3722262" y="1977029"/>
                </a:cubicBezTo>
                <a:cubicBezTo>
                  <a:pt x="3753085" y="1987303"/>
                  <a:pt x="3784133" y="1996924"/>
                  <a:pt x="3814730" y="2007852"/>
                </a:cubicBezTo>
                <a:cubicBezTo>
                  <a:pt x="3986657" y="2069255"/>
                  <a:pt x="3783713" y="2000939"/>
                  <a:pt x="3896923" y="2038674"/>
                </a:cubicBezTo>
                <a:cubicBezTo>
                  <a:pt x="4051035" y="2031825"/>
                  <a:pt x="4205899" y="2034796"/>
                  <a:pt x="4359260" y="2018126"/>
                </a:cubicBezTo>
                <a:cubicBezTo>
                  <a:pt x="4370027" y="2016956"/>
                  <a:pt x="4368635" y="1998096"/>
                  <a:pt x="4369534" y="1987303"/>
                </a:cubicBezTo>
                <a:cubicBezTo>
                  <a:pt x="4375513" y="1915551"/>
                  <a:pt x="4374286" y="1843334"/>
                  <a:pt x="4379808" y="1771546"/>
                </a:cubicBezTo>
                <a:cubicBezTo>
                  <a:pt x="4381147" y="1754135"/>
                  <a:pt x="4386657" y="1737299"/>
                  <a:pt x="4390082" y="1720175"/>
                </a:cubicBezTo>
                <a:cubicBezTo>
                  <a:pt x="4396791" y="1586011"/>
                  <a:pt x="4398811" y="1462326"/>
                  <a:pt x="4420905" y="1329757"/>
                </a:cubicBezTo>
                <a:cubicBezTo>
                  <a:pt x="4424330" y="1309209"/>
                  <a:pt x="4426495" y="1288410"/>
                  <a:pt x="4431179" y="1268112"/>
                </a:cubicBezTo>
                <a:cubicBezTo>
                  <a:pt x="4440004" y="1229871"/>
                  <a:pt x="4450227" y="1200694"/>
                  <a:pt x="4462002" y="1165371"/>
                </a:cubicBezTo>
                <a:cubicBezTo>
                  <a:pt x="4458577" y="1042081"/>
                  <a:pt x="4467679" y="917803"/>
                  <a:pt x="4451727" y="795501"/>
                </a:cubicBezTo>
                <a:cubicBezTo>
                  <a:pt x="4436858" y="681508"/>
                  <a:pt x="4411239" y="713916"/>
                  <a:pt x="4359260" y="661937"/>
                </a:cubicBezTo>
                <a:cubicBezTo>
                  <a:pt x="4350529" y="653206"/>
                  <a:pt x="4346121" y="640993"/>
                  <a:pt x="4338712" y="631115"/>
                </a:cubicBezTo>
                <a:cubicBezTo>
                  <a:pt x="4315283" y="599877"/>
                  <a:pt x="4288454" y="571136"/>
                  <a:pt x="4266793" y="538647"/>
                </a:cubicBezTo>
                <a:cubicBezTo>
                  <a:pt x="4259943" y="528373"/>
                  <a:pt x="4255730" y="515730"/>
                  <a:pt x="4246244" y="507825"/>
                </a:cubicBezTo>
                <a:cubicBezTo>
                  <a:pt x="4234478" y="498020"/>
                  <a:pt x="4217401" y="496465"/>
                  <a:pt x="4205148" y="487276"/>
                </a:cubicBezTo>
                <a:cubicBezTo>
                  <a:pt x="4189650" y="475652"/>
                  <a:pt x="4178531" y="459051"/>
                  <a:pt x="4164051" y="446180"/>
                </a:cubicBezTo>
                <a:cubicBezTo>
                  <a:pt x="4117688" y="404969"/>
                  <a:pt x="4112724" y="405109"/>
                  <a:pt x="4061309" y="374261"/>
                </a:cubicBezTo>
                <a:cubicBezTo>
                  <a:pt x="4047610" y="357137"/>
                  <a:pt x="4036716" y="337330"/>
                  <a:pt x="4020213" y="322890"/>
                </a:cubicBezTo>
                <a:cubicBezTo>
                  <a:pt x="3995008" y="300835"/>
                  <a:pt x="3958206" y="298160"/>
                  <a:pt x="3927745" y="292067"/>
                </a:cubicBezTo>
                <a:cubicBezTo>
                  <a:pt x="3848274" y="244384"/>
                  <a:pt x="3905654" y="273761"/>
                  <a:pt x="3814730" y="240697"/>
                </a:cubicBezTo>
                <a:cubicBezTo>
                  <a:pt x="3797398" y="234394"/>
                  <a:pt x="3781251" y="224621"/>
                  <a:pt x="3763359" y="220148"/>
                </a:cubicBezTo>
                <a:cubicBezTo>
                  <a:pt x="3739866" y="214275"/>
                  <a:pt x="3715413" y="213299"/>
                  <a:pt x="3691440" y="209874"/>
                </a:cubicBezTo>
                <a:cubicBezTo>
                  <a:pt x="3664042" y="185901"/>
                  <a:pt x="3642116" y="153607"/>
                  <a:pt x="3609247" y="137955"/>
                </a:cubicBezTo>
                <a:cubicBezTo>
                  <a:pt x="3560923" y="114944"/>
                  <a:pt x="3453253" y="104329"/>
                  <a:pt x="3393489" y="96858"/>
                </a:cubicBezTo>
                <a:cubicBezTo>
                  <a:pt x="3272097" y="44834"/>
                  <a:pt x="3351840" y="69590"/>
                  <a:pt x="3167458" y="55762"/>
                </a:cubicBezTo>
                <a:cubicBezTo>
                  <a:pt x="2744305" y="24026"/>
                  <a:pt x="3055411" y="39128"/>
                  <a:pt x="2530460" y="24939"/>
                </a:cubicBezTo>
                <a:cubicBezTo>
                  <a:pt x="2513336" y="21514"/>
                  <a:pt x="2496417" y="16831"/>
                  <a:pt x="2479089" y="14665"/>
                </a:cubicBezTo>
                <a:cubicBezTo>
                  <a:pt x="2230529" y="-16405"/>
                  <a:pt x="1951223" y="10976"/>
                  <a:pt x="1718802" y="14665"/>
                </a:cubicBezTo>
                <a:cubicBezTo>
                  <a:pt x="1539629" y="40260"/>
                  <a:pt x="1762848" y="5855"/>
                  <a:pt x="1564689" y="45488"/>
                </a:cubicBezTo>
                <a:cubicBezTo>
                  <a:pt x="1540943" y="50237"/>
                  <a:pt x="1516705" y="52080"/>
                  <a:pt x="1492770" y="55762"/>
                </a:cubicBezTo>
                <a:cubicBezTo>
                  <a:pt x="1444733" y="63152"/>
                  <a:pt x="1395123" y="71187"/>
                  <a:pt x="1348932" y="86584"/>
                </a:cubicBezTo>
                <a:cubicBezTo>
                  <a:pt x="1324189" y="94832"/>
                  <a:pt x="1302316" y="111081"/>
                  <a:pt x="1277013" y="117407"/>
                </a:cubicBezTo>
                <a:cubicBezTo>
                  <a:pt x="1246927" y="124929"/>
                  <a:pt x="1215285" y="123582"/>
                  <a:pt x="1184545" y="127681"/>
                </a:cubicBezTo>
                <a:cubicBezTo>
                  <a:pt x="970416" y="156231"/>
                  <a:pt x="1295995" y="115264"/>
                  <a:pt x="1050981" y="158503"/>
                </a:cubicBezTo>
                <a:cubicBezTo>
                  <a:pt x="1017087" y="164484"/>
                  <a:pt x="982487" y="165353"/>
                  <a:pt x="948240" y="168778"/>
                </a:cubicBezTo>
                <a:cubicBezTo>
                  <a:pt x="913092" y="203924"/>
                  <a:pt x="941247" y="183369"/>
                  <a:pt x="876321" y="199600"/>
                </a:cubicBezTo>
                <a:cubicBezTo>
                  <a:pt x="852026" y="205674"/>
                  <a:pt x="825406" y="217819"/>
                  <a:pt x="804402" y="230422"/>
                </a:cubicBezTo>
                <a:cubicBezTo>
                  <a:pt x="783225" y="243128"/>
                  <a:pt x="765456" y="261791"/>
                  <a:pt x="742757" y="271519"/>
                </a:cubicBezTo>
                <a:cubicBezTo>
                  <a:pt x="718784" y="281793"/>
                  <a:pt x="693802" y="289977"/>
                  <a:pt x="670838" y="302342"/>
                </a:cubicBezTo>
                <a:cubicBezTo>
                  <a:pt x="649094" y="314050"/>
                  <a:pt x="631282" y="332394"/>
                  <a:pt x="609193" y="343438"/>
                </a:cubicBezTo>
                <a:cubicBezTo>
                  <a:pt x="589820" y="353125"/>
                  <a:pt x="566921" y="354300"/>
                  <a:pt x="547548" y="363987"/>
                </a:cubicBezTo>
                <a:cubicBezTo>
                  <a:pt x="366902" y="454310"/>
                  <a:pt x="483818" y="421016"/>
                  <a:pt x="383161" y="446180"/>
                </a:cubicBezTo>
                <a:cubicBezTo>
                  <a:pt x="355763" y="459879"/>
                  <a:pt x="322628" y="465616"/>
                  <a:pt x="300968" y="487276"/>
                </a:cubicBezTo>
                <a:cubicBezTo>
                  <a:pt x="214182" y="574062"/>
                  <a:pt x="353395" y="517747"/>
                  <a:pt x="259871" y="548921"/>
                </a:cubicBezTo>
                <a:cubicBezTo>
                  <a:pt x="172723" y="614284"/>
                  <a:pt x="254851" y="538414"/>
                  <a:pt x="208500" y="631115"/>
                </a:cubicBezTo>
                <a:cubicBezTo>
                  <a:pt x="198693" y="650728"/>
                  <a:pt x="180561" y="664942"/>
                  <a:pt x="167404" y="682485"/>
                </a:cubicBezTo>
                <a:cubicBezTo>
                  <a:pt x="144426" y="713123"/>
                  <a:pt x="139226" y="729890"/>
                  <a:pt x="116033" y="764679"/>
                </a:cubicBezTo>
                <a:cubicBezTo>
                  <a:pt x="91610" y="801314"/>
                  <a:pt x="90411" y="800575"/>
                  <a:pt x="64662" y="826324"/>
                </a:cubicBezTo>
                <a:cubicBezTo>
                  <a:pt x="57813" y="853722"/>
                  <a:pt x="49022" y="880706"/>
                  <a:pt x="44114" y="908517"/>
                </a:cubicBezTo>
                <a:cubicBezTo>
                  <a:pt x="23166" y="1027222"/>
                  <a:pt x="54750" y="969620"/>
                  <a:pt x="13291" y="1031807"/>
                </a:cubicBezTo>
                <a:cubicBezTo>
                  <a:pt x="-4444" y="1191428"/>
                  <a:pt x="-7579" y="1168091"/>
                  <a:pt x="23566" y="1401676"/>
                </a:cubicBezTo>
                <a:cubicBezTo>
                  <a:pt x="25198" y="1413916"/>
                  <a:pt x="35383" y="1423768"/>
                  <a:pt x="44114" y="1432499"/>
                </a:cubicBezTo>
                <a:cubicBezTo>
                  <a:pt x="96135" y="1484520"/>
                  <a:pt x="78278" y="1440379"/>
                  <a:pt x="126307" y="1504418"/>
                </a:cubicBezTo>
                <a:cubicBezTo>
                  <a:pt x="135497" y="1516671"/>
                  <a:pt x="137051" y="1533749"/>
                  <a:pt x="146856" y="1545515"/>
                </a:cubicBezTo>
                <a:cubicBezTo>
                  <a:pt x="154761" y="1555001"/>
                  <a:pt x="172541" y="1554077"/>
                  <a:pt x="177678" y="1555789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FC025B-C1F3-4B54-8660-60648635CE2A}"/>
              </a:ext>
            </a:extLst>
          </p:cNvPr>
          <p:cNvGrpSpPr/>
          <p:nvPr/>
        </p:nvGrpSpPr>
        <p:grpSpPr>
          <a:xfrm>
            <a:off x="6602236" y="581362"/>
            <a:ext cx="1408530" cy="2172112"/>
            <a:chOff x="6602236" y="570319"/>
            <a:chExt cx="1452703" cy="2183155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A98CD12-2ABF-496C-8753-679BE7703ADB}"/>
                </a:ext>
              </a:extLst>
            </p:cNvPr>
            <p:cNvCxnSpPr/>
            <p:nvPr/>
          </p:nvCxnSpPr>
          <p:spPr>
            <a:xfrm flipV="1">
              <a:off x="6647380" y="570319"/>
              <a:ext cx="1407559" cy="218315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103DE1-ADAB-4647-91C5-03021BB0C086}"/>
                </a:ext>
              </a:extLst>
            </p:cNvPr>
            <p:cNvSpPr/>
            <p:nvPr/>
          </p:nvSpPr>
          <p:spPr>
            <a:xfrm>
              <a:off x="6602236" y="1201001"/>
              <a:ext cx="748923" cy="4608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00B05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m</a:t>
              </a:r>
              <a:r>
                <a:rPr lang="en-SG" sz="2400" b="1" i="1" kern="100" baseline="-25000" dirty="0">
                  <a:solidFill>
                    <a:srgbClr val="00B05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3</a:t>
              </a:r>
              <a:r>
                <a:rPr lang="en-SG" sz="2400" b="1" i="1" kern="100" dirty="0">
                  <a:solidFill>
                    <a:srgbClr val="00B05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r</a:t>
              </a:r>
              <a:r>
                <a:rPr lang="en-SG" sz="2400" b="1" i="1" kern="100" baseline="-25000" dirty="0">
                  <a:solidFill>
                    <a:srgbClr val="00B05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3</a:t>
              </a:r>
              <a:endParaRPr lang="en-SG" sz="14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7EB0E0-06DF-4FB8-89F1-8301B5BDD99C}"/>
              </a:ext>
            </a:extLst>
          </p:cNvPr>
          <p:cNvGrpSpPr/>
          <p:nvPr/>
        </p:nvGrpSpPr>
        <p:grpSpPr>
          <a:xfrm>
            <a:off x="9811820" y="780836"/>
            <a:ext cx="1308982" cy="2496620"/>
            <a:chOff x="9811820" y="780836"/>
            <a:chExt cx="1308982" cy="2496620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2B30FE7-5310-4C01-BA89-6F4A846AFDCA}"/>
                </a:ext>
              </a:extLst>
            </p:cNvPr>
            <p:cNvCxnSpPr/>
            <p:nvPr/>
          </p:nvCxnSpPr>
          <p:spPr>
            <a:xfrm>
              <a:off x="9811820" y="780836"/>
              <a:ext cx="873304" cy="2496620"/>
            </a:xfrm>
            <a:prstGeom prst="straightConnector1">
              <a:avLst/>
            </a:prstGeom>
            <a:ln w="15875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459ECA5-D231-4E53-A4E2-357B5B94ABEB}"/>
                </a:ext>
              </a:extLst>
            </p:cNvPr>
            <p:cNvSpPr/>
            <p:nvPr/>
          </p:nvSpPr>
          <p:spPr>
            <a:xfrm>
              <a:off x="10371879" y="1661896"/>
              <a:ext cx="748923" cy="4608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7030A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m</a:t>
              </a:r>
              <a:r>
                <a:rPr lang="en-SG" sz="2400" b="1" i="1" kern="100" baseline="-25000" dirty="0">
                  <a:solidFill>
                    <a:srgbClr val="7030A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4</a:t>
              </a:r>
              <a:r>
                <a:rPr lang="en-SG" sz="2400" b="1" i="1" kern="100" dirty="0">
                  <a:solidFill>
                    <a:srgbClr val="7030A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r</a:t>
              </a:r>
              <a:r>
                <a:rPr lang="en-SG" sz="2400" b="1" i="1" kern="100" baseline="-25000" dirty="0">
                  <a:solidFill>
                    <a:srgbClr val="7030A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4</a:t>
              </a:r>
              <a:endParaRPr lang="en-SG" sz="14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6EFC6A-2B65-4C41-B696-FE4AE727E02F}"/>
              </a:ext>
            </a:extLst>
          </p:cNvPr>
          <p:cNvGrpSpPr/>
          <p:nvPr/>
        </p:nvGrpSpPr>
        <p:grpSpPr>
          <a:xfrm>
            <a:off x="7006975" y="339047"/>
            <a:ext cx="3873357" cy="1366463"/>
            <a:chOff x="7006975" y="339047"/>
            <a:chExt cx="3873357" cy="136646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A824E1-F966-4119-8FCF-0A2D57207FFE}"/>
                </a:ext>
              </a:extLst>
            </p:cNvPr>
            <p:cNvSpPr/>
            <p:nvPr/>
          </p:nvSpPr>
          <p:spPr>
            <a:xfrm>
              <a:off x="8546253" y="507231"/>
              <a:ext cx="2334079" cy="838684"/>
            </a:xfrm>
            <a:custGeom>
              <a:avLst/>
              <a:gdLst>
                <a:gd name="connsiteX0" fmla="*/ 0 w 2558266"/>
                <a:gd name="connsiteY0" fmla="*/ 719192 h 719192"/>
                <a:gd name="connsiteX1" fmla="*/ 113016 w 2558266"/>
                <a:gd name="connsiteY1" fmla="*/ 626724 h 719192"/>
                <a:gd name="connsiteX2" fmla="*/ 174661 w 2558266"/>
                <a:gd name="connsiteY2" fmla="*/ 544531 h 719192"/>
                <a:gd name="connsiteX3" fmla="*/ 297951 w 2558266"/>
                <a:gd name="connsiteY3" fmla="*/ 472612 h 719192"/>
                <a:gd name="connsiteX4" fmla="*/ 349322 w 2558266"/>
                <a:gd name="connsiteY4" fmla="*/ 431515 h 719192"/>
                <a:gd name="connsiteX5" fmla="*/ 421241 w 2558266"/>
                <a:gd name="connsiteY5" fmla="*/ 369870 h 719192"/>
                <a:gd name="connsiteX6" fmla="*/ 493160 w 2558266"/>
                <a:gd name="connsiteY6" fmla="*/ 328774 h 719192"/>
                <a:gd name="connsiteX7" fmla="*/ 554805 w 2558266"/>
                <a:gd name="connsiteY7" fmla="*/ 277403 h 719192"/>
                <a:gd name="connsiteX8" fmla="*/ 606176 w 2558266"/>
                <a:gd name="connsiteY8" fmla="*/ 267129 h 719192"/>
                <a:gd name="connsiteX9" fmla="*/ 647272 w 2558266"/>
                <a:gd name="connsiteY9" fmla="*/ 256854 h 719192"/>
                <a:gd name="connsiteX10" fmla="*/ 719191 w 2558266"/>
                <a:gd name="connsiteY10" fmla="*/ 205484 h 719192"/>
                <a:gd name="connsiteX11" fmla="*/ 821933 w 2558266"/>
                <a:gd name="connsiteY11" fmla="*/ 184935 h 719192"/>
                <a:gd name="connsiteX12" fmla="*/ 893852 w 2558266"/>
                <a:gd name="connsiteY12" fmla="*/ 154113 h 719192"/>
                <a:gd name="connsiteX13" fmla="*/ 1017142 w 2558266"/>
                <a:gd name="connsiteY13" fmla="*/ 133565 h 719192"/>
                <a:gd name="connsiteX14" fmla="*/ 1181529 w 2558266"/>
                <a:gd name="connsiteY14" fmla="*/ 92468 h 719192"/>
                <a:gd name="connsiteX15" fmla="*/ 1571946 w 2558266"/>
                <a:gd name="connsiteY15" fmla="*/ 71920 h 719192"/>
                <a:gd name="connsiteX16" fmla="*/ 1592495 w 2558266"/>
                <a:gd name="connsiteY16" fmla="*/ 51371 h 719192"/>
                <a:gd name="connsiteX17" fmla="*/ 1931542 w 2558266"/>
                <a:gd name="connsiteY17" fmla="*/ 0 h 719192"/>
                <a:gd name="connsiteX18" fmla="*/ 2250041 w 2558266"/>
                <a:gd name="connsiteY18" fmla="*/ 20549 h 719192"/>
                <a:gd name="connsiteX19" fmla="*/ 2311686 w 2558266"/>
                <a:gd name="connsiteY19" fmla="*/ 41097 h 719192"/>
                <a:gd name="connsiteX20" fmla="*/ 2342508 w 2558266"/>
                <a:gd name="connsiteY20" fmla="*/ 51371 h 719192"/>
                <a:gd name="connsiteX21" fmla="*/ 2373331 w 2558266"/>
                <a:gd name="connsiteY21" fmla="*/ 71920 h 719192"/>
                <a:gd name="connsiteX22" fmla="*/ 2404153 w 2558266"/>
                <a:gd name="connsiteY22" fmla="*/ 82194 h 719192"/>
                <a:gd name="connsiteX23" fmla="*/ 2445250 w 2558266"/>
                <a:gd name="connsiteY23" fmla="*/ 102742 h 719192"/>
                <a:gd name="connsiteX24" fmla="*/ 2506895 w 2558266"/>
                <a:gd name="connsiteY24" fmla="*/ 164387 h 719192"/>
                <a:gd name="connsiteX25" fmla="*/ 2527443 w 2558266"/>
                <a:gd name="connsiteY25" fmla="*/ 195209 h 719192"/>
                <a:gd name="connsiteX26" fmla="*/ 2558266 w 2558266"/>
                <a:gd name="connsiteY26" fmla="*/ 215758 h 719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58266" h="719192">
                  <a:moveTo>
                    <a:pt x="0" y="719192"/>
                  </a:moveTo>
                  <a:cubicBezTo>
                    <a:pt x="37672" y="688369"/>
                    <a:pt x="87973" y="668462"/>
                    <a:pt x="113016" y="626724"/>
                  </a:cubicBezTo>
                  <a:cubicBezTo>
                    <a:pt x="135872" y="588631"/>
                    <a:pt x="140954" y="570747"/>
                    <a:pt x="174661" y="544531"/>
                  </a:cubicBezTo>
                  <a:cubicBezTo>
                    <a:pt x="223119" y="506841"/>
                    <a:pt x="244266" y="499454"/>
                    <a:pt x="297951" y="472612"/>
                  </a:cubicBezTo>
                  <a:cubicBezTo>
                    <a:pt x="357723" y="412837"/>
                    <a:pt x="271569" y="496308"/>
                    <a:pt x="349322" y="431515"/>
                  </a:cubicBezTo>
                  <a:cubicBezTo>
                    <a:pt x="402772" y="386974"/>
                    <a:pt x="356123" y="411309"/>
                    <a:pt x="421241" y="369870"/>
                  </a:cubicBezTo>
                  <a:cubicBezTo>
                    <a:pt x="444535" y="355046"/>
                    <a:pt x="470186" y="344090"/>
                    <a:pt x="493160" y="328774"/>
                  </a:cubicBezTo>
                  <a:cubicBezTo>
                    <a:pt x="536813" y="299672"/>
                    <a:pt x="486519" y="307752"/>
                    <a:pt x="554805" y="277403"/>
                  </a:cubicBezTo>
                  <a:cubicBezTo>
                    <a:pt x="570763" y="270311"/>
                    <a:pt x="589129" y="270917"/>
                    <a:pt x="606176" y="267129"/>
                  </a:cubicBezTo>
                  <a:cubicBezTo>
                    <a:pt x="619960" y="264066"/>
                    <a:pt x="633573" y="260279"/>
                    <a:pt x="647272" y="256854"/>
                  </a:cubicBezTo>
                  <a:cubicBezTo>
                    <a:pt x="674263" y="229864"/>
                    <a:pt x="680554" y="217075"/>
                    <a:pt x="719191" y="205484"/>
                  </a:cubicBezTo>
                  <a:cubicBezTo>
                    <a:pt x="791592" y="183763"/>
                    <a:pt x="762776" y="206446"/>
                    <a:pt x="821933" y="184935"/>
                  </a:cubicBezTo>
                  <a:cubicBezTo>
                    <a:pt x="846445" y="176022"/>
                    <a:pt x="869109" y="162361"/>
                    <a:pt x="893852" y="154113"/>
                  </a:cubicBezTo>
                  <a:cubicBezTo>
                    <a:pt x="924777" y="143805"/>
                    <a:pt x="989218" y="139770"/>
                    <a:pt x="1017142" y="133565"/>
                  </a:cubicBezTo>
                  <a:cubicBezTo>
                    <a:pt x="1045654" y="127229"/>
                    <a:pt x="1137194" y="97394"/>
                    <a:pt x="1181529" y="92468"/>
                  </a:cubicBezTo>
                  <a:cubicBezTo>
                    <a:pt x="1295239" y="79834"/>
                    <a:pt x="1472516" y="75897"/>
                    <a:pt x="1571946" y="71920"/>
                  </a:cubicBezTo>
                  <a:cubicBezTo>
                    <a:pt x="1578796" y="65070"/>
                    <a:pt x="1583305" y="54434"/>
                    <a:pt x="1592495" y="51371"/>
                  </a:cubicBezTo>
                  <a:cubicBezTo>
                    <a:pt x="1746378" y="77"/>
                    <a:pt x="1769764" y="9517"/>
                    <a:pt x="1931542" y="0"/>
                  </a:cubicBezTo>
                  <a:cubicBezTo>
                    <a:pt x="2037708" y="6850"/>
                    <a:pt x="2144270" y="9114"/>
                    <a:pt x="2250041" y="20549"/>
                  </a:cubicBezTo>
                  <a:cubicBezTo>
                    <a:pt x="2271575" y="22877"/>
                    <a:pt x="2291138" y="34248"/>
                    <a:pt x="2311686" y="41097"/>
                  </a:cubicBezTo>
                  <a:lnTo>
                    <a:pt x="2342508" y="51371"/>
                  </a:lnTo>
                  <a:cubicBezTo>
                    <a:pt x="2352782" y="58221"/>
                    <a:pt x="2362286" y="66398"/>
                    <a:pt x="2373331" y="71920"/>
                  </a:cubicBezTo>
                  <a:cubicBezTo>
                    <a:pt x="2383017" y="76763"/>
                    <a:pt x="2394199" y="77928"/>
                    <a:pt x="2404153" y="82194"/>
                  </a:cubicBezTo>
                  <a:cubicBezTo>
                    <a:pt x="2418231" y="88227"/>
                    <a:pt x="2431551" y="95893"/>
                    <a:pt x="2445250" y="102742"/>
                  </a:cubicBezTo>
                  <a:cubicBezTo>
                    <a:pt x="2465798" y="123290"/>
                    <a:pt x="2490776" y="140208"/>
                    <a:pt x="2506895" y="164387"/>
                  </a:cubicBezTo>
                  <a:cubicBezTo>
                    <a:pt x="2513744" y="174661"/>
                    <a:pt x="2519729" y="185567"/>
                    <a:pt x="2527443" y="195209"/>
                  </a:cubicBezTo>
                  <a:cubicBezTo>
                    <a:pt x="2545819" y="218180"/>
                    <a:pt x="2539928" y="215758"/>
                    <a:pt x="2558266" y="215758"/>
                  </a:cubicBezTo>
                </a:path>
              </a:pathLst>
            </a:custGeom>
            <a:noFill/>
            <a:ln>
              <a:solidFill>
                <a:srgbClr val="7030A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B0D1BC-E5EA-4B18-BBF4-0B8C34BB4B19}"/>
                </a:ext>
              </a:extLst>
            </p:cNvPr>
            <p:cNvSpPr/>
            <p:nvPr/>
          </p:nvSpPr>
          <p:spPr>
            <a:xfrm>
              <a:off x="7006975" y="339047"/>
              <a:ext cx="2334079" cy="1366463"/>
            </a:xfrm>
            <a:custGeom>
              <a:avLst/>
              <a:gdLst>
                <a:gd name="connsiteX0" fmla="*/ 0 w 2334079"/>
                <a:gd name="connsiteY0" fmla="*/ 0 h 1366463"/>
                <a:gd name="connsiteX1" fmla="*/ 544531 w 2334079"/>
                <a:gd name="connsiteY1" fmla="*/ 20549 h 1366463"/>
                <a:gd name="connsiteX2" fmla="*/ 585627 w 2334079"/>
                <a:gd name="connsiteY2" fmla="*/ 30823 h 1366463"/>
                <a:gd name="connsiteX3" fmla="*/ 647272 w 2334079"/>
                <a:gd name="connsiteY3" fmla="*/ 41097 h 1366463"/>
                <a:gd name="connsiteX4" fmla="*/ 760288 w 2334079"/>
                <a:gd name="connsiteY4" fmla="*/ 71919 h 1366463"/>
                <a:gd name="connsiteX5" fmla="*/ 832207 w 2334079"/>
                <a:gd name="connsiteY5" fmla="*/ 82193 h 1366463"/>
                <a:gd name="connsiteX6" fmla="*/ 914400 w 2334079"/>
                <a:gd name="connsiteY6" fmla="*/ 102742 h 1366463"/>
                <a:gd name="connsiteX7" fmla="*/ 986319 w 2334079"/>
                <a:gd name="connsiteY7" fmla="*/ 143838 h 1366463"/>
                <a:gd name="connsiteX8" fmla="*/ 1017142 w 2334079"/>
                <a:gd name="connsiteY8" fmla="*/ 164387 h 1366463"/>
                <a:gd name="connsiteX9" fmla="*/ 1047964 w 2334079"/>
                <a:gd name="connsiteY9" fmla="*/ 174661 h 1366463"/>
                <a:gd name="connsiteX10" fmla="*/ 1119883 w 2334079"/>
                <a:gd name="connsiteY10" fmla="*/ 205483 h 1366463"/>
                <a:gd name="connsiteX11" fmla="*/ 1191803 w 2334079"/>
                <a:gd name="connsiteY11" fmla="*/ 256854 h 1366463"/>
                <a:gd name="connsiteX12" fmla="*/ 1243173 w 2334079"/>
                <a:gd name="connsiteY12" fmla="*/ 277402 h 1366463"/>
                <a:gd name="connsiteX13" fmla="*/ 1304818 w 2334079"/>
                <a:gd name="connsiteY13" fmla="*/ 318499 h 1366463"/>
                <a:gd name="connsiteX14" fmla="*/ 1325367 w 2334079"/>
                <a:gd name="connsiteY14" fmla="*/ 339047 h 1366463"/>
                <a:gd name="connsiteX15" fmla="*/ 1387012 w 2334079"/>
                <a:gd name="connsiteY15" fmla="*/ 390418 h 1366463"/>
                <a:gd name="connsiteX16" fmla="*/ 1448656 w 2334079"/>
                <a:gd name="connsiteY16" fmla="*/ 452063 h 1366463"/>
                <a:gd name="connsiteX17" fmla="*/ 1489753 w 2334079"/>
                <a:gd name="connsiteY17" fmla="*/ 493160 h 1366463"/>
                <a:gd name="connsiteX18" fmla="*/ 1571946 w 2334079"/>
                <a:gd name="connsiteY18" fmla="*/ 565079 h 1366463"/>
                <a:gd name="connsiteX19" fmla="*/ 1602769 w 2334079"/>
                <a:gd name="connsiteY19" fmla="*/ 575353 h 1366463"/>
                <a:gd name="connsiteX20" fmla="*/ 1633591 w 2334079"/>
                <a:gd name="connsiteY20" fmla="*/ 616450 h 1366463"/>
                <a:gd name="connsiteX21" fmla="*/ 1746607 w 2334079"/>
                <a:gd name="connsiteY21" fmla="*/ 708917 h 1366463"/>
                <a:gd name="connsiteX22" fmla="*/ 1869897 w 2334079"/>
                <a:gd name="connsiteY22" fmla="*/ 791110 h 1366463"/>
                <a:gd name="connsiteX23" fmla="*/ 1910994 w 2334079"/>
                <a:gd name="connsiteY23" fmla="*/ 832207 h 1366463"/>
                <a:gd name="connsiteX24" fmla="*/ 2013735 w 2334079"/>
                <a:gd name="connsiteY24" fmla="*/ 904126 h 1366463"/>
                <a:gd name="connsiteX25" fmla="*/ 2075380 w 2334079"/>
                <a:gd name="connsiteY25" fmla="*/ 976045 h 1366463"/>
                <a:gd name="connsiteX26" fmla="*/ 2126751 w 2334079"/>
                <a:gd name="connsiteY26" fmla="*/ 1047964 h 1366463"/>
                <a:gd name="connsiteX27" fmla="*/ 2157573 w 2334079"/>
                <a:gd name="connsiteY27" fmla="*/ 1068513 h 1366463"/>
                <a:gd name="connsiteX28" fmla="*/ 2229492 w 2334079"/>
                <a:gd name="connsiteY28" fmla="*/ 1140432 h 1366463"/>
                <a:gd name="connsiteX29" fmla="*/ 2270589 w 2334079"/>
                <a:gd name="connsiteY29" fmla="*/ 1202077 h 1366463"/>
                <a:gd name="connsiteX30" fmla="*/ 2311686 w 2334079"/>
                <a:gd name="connsiteY30" fmla="*/ 1284270 h 1366463"/>
                <a:gd name="connsiteX31" fmla="*/ 2332234 w 2334079"/>
                <a:gd name="connsiteY31" fmla="*/ 1315092 h 1366463"/>
                <a:gd name="connsiteX32" fmla="*/ 2332234 w 2334079"/>
                <a:gd name="connsiteY32" fmla="*/ 1366463 h 13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334079" h="1366463">
                  <a:moveTo>
                    <a:pt x="0" y="0"/>
                  </a:moveTo>
                  <a:lnTo>
                    <a:pt x="544531" y="20549"/>
                  </a:lnTo>
                  <a:cubicBezTo>
                    <a:pt x="558632" y="21291"/>
                    <a:pt x="571781" y="28054"/>
                    <a:pt x="585627" y="30823"/>
                  </a:cubicBezTo>
                  <a:cubicBezTo>
                    <a:pt x="606054" y="34908"/>
                    <a:pt x="626845" y="37012"/>
                    <a:pt x="647272" y="41097"/>
                  </a:cubicBezTo>
                  <a:cubicBezTo>
                    <a:pt x="726173" y="56877"/>
                    <a:pt x="650750" y="48447"/>
                    <a:pt x="760288" y="71919"/>
                  </a:cubicBezTo>
                  <a:cubicBezTo>
                    <a:pt x="783967" y="76993"/>
                    <a:pt x="808461" y="77444"/>
                    <a:pt x="832207" y="82193"/>
                  </a:cubicBezTo>
                  <a:cubicBezTo>
                    <a:pt x="859899" y="87732"/>
                    <a:pt x="914400" y="102742"/>
                    <a:pt x="914400" y="102742"/>
                  </a:cubicBezTo>
                  <a:cubicBezTo>
                    <a:pt x="989507" y="152811"/>
                    <a:pt x="895059" y="91689"/>
                    <a:pt x="986319" y="143838"/>
                  </a:cubicBezTo>
                  <a:cubicBezTo>
                    <a:pt x="997040" y="149965"/>
                    <a:pt x="1006097" y="158865"/>
                    <a:pt x="1017142" y="164387"/>
                  </a:cubicBezTo>
                  <a:cubicBezTo>
                    <a:pt x="1026828" y="169230"/>
                    <a:pt x="1038010" y="170395"/>
                    <a:pt x="1047964" y="174661"/>
                  </a:cubicBezTo>
                  <a:cubicBezTo>
                    <a:pt x="1136834" y="212748"/>
                    <a:pt x="1047600" y="181389"/>
                    <a:pt x="1119883" y="205483"/>
                  </a:cubicBezTo>
                  <a:cubicBezTo>
                    <a:pt x="1148763" y="234363"/>
                    <a:pt x="1144060" y="232983"/>
                    <a:pt x="1191803" y="256854"/>
                  </a:cubicBezTo>
                  <a:cubicBezTo>
                    <a:pt x="1208298" y="265102"/>
                    <a:pt x="1226983" y="268571"/>
                    <a:pt x="1243173" y="277402"/>
                  </a:cubicBezTo>
                  <a:cubicBezTo>
                    <a:pt x="1264854" y="289228"/>
                    <a:pt x="1285061" y="303681"/>
                    <a:pt x="1304818" y="318499"/>
                  </a:cubicBezTo>
                  <a:cubicBezTo>
                    <a:pt x="1312567" y="324311"/>
                    <a:pt x="1318077" y="332668"/>
                    <a:pt x="1325367" y="339047"/>
                  </a:cubicBezTo>
                  <a:cubicBezTo>
                    <a:pt x="1345497" y="356661"/>
                    <a:pt x="1367295" y="372344"/>
                    <a:pt x="1387012" y="390418"/>
                  </a:cubicBezTo>
                  <a:cubicBezTo>
                    <a:pt x="1408433" y="410054"/>
                    <a:pt x="1428108" y="431515"/>
                    <a:pt x="1448656" y="452063"/>
                  </a:cubicBezTo>
                  <a:lnTo>
                    <a:pt x="1489753" y="493160"/>
                  </a:lnTo>
                  <a:cubicBezTo>
                    <a:pt x="1516685" y="520092"/>
                    <a:pt x="1538505" y="544178"/>
                    <a:pt x="1571946" y="565079"/>
                  </a:cubicBezTo>
                  <a:cubicBezTo>
                    <a:pt x="1581130" y="570819"/>
                    <a:pt x="1592495" y="571928"/>
                    <a:pt x="1602769" y="575353"/>
                  </a:cubicBezTo>
                  <a:cubicBezTo>
                    <a:pt x="1613043" y="589052"/>
                    <a:pt x="1622629" y="603295"/>
                    <a:pt x="1633591" y="616450"/>
                  </a:cubicBezTo>
                  <a:cubicBezTo>
                    <a:pt x="1659400" y="647421"/>
                    <a:pt x="1736594" y="700335"/>
                    <a:pt x="1746607" y="708917"/>
                  </a:cubicBezTo>
                  <a:cubicBezTo>
                    <a:pt x="1832529" y="782564"/>
                    <a:pt x="1789210" y="758836"/>
                    <a:pt x="1869897" y="791110"/>
                  </a:cubicBezTo>
                  <a:cubicBezTo>
                    <a:pt x="1883596" y="804809"/>
                    <a:pt x="1895760" y="820238"/>
                    <a:pt x="1910994" y="832207"/>
                  </a:cubicBezTo>
                  <a:cubicBezTo>
                    <a:pt x="1943865" y="858034"/>
                    <a:pt x="1986529" y="872386"/>
                    <a:pt x="2013735" y="904126"/>
                  </a:cubicBezTo>
                  <a:cubicBezTo>
                    <a:pt x="2034283" y="928099"/>
                    <a:pt x="2055873" y="951218"/>
                    <a:pt x="2075380" y="976045"/>
                  </a:cubicBezTo>
                  <a:cubicBezTo>
                    <a:pt x="2093581" y="999210"/>
                    <a:pt x="2107179" y="1025945"/>
                    <a:pt x="2126751" y="1047964"/>
                  </a:cubicBezTo>
                  <a:cubicBezTo>
                    <a:pt x="2134955" y="1057193"/>
                    <a:pt x="2148842" y="1059782"/>
                    <a:pt x="2157573" y="1068513"/>
                  </a:cubicBezTo>
                  <a:cubicBezTo>
                    <a:pt x="2253465" y="1164405"/>
                    <a:pt x="2119903" y="1058237"/>
                    <a:pt x="2229492" y="1140432"/>
                  </a:cubicBezTo>
                  <a:cubicBezTo>
                    <a:pt x="2257188" y="1251205"/>
                    <a:pt x="2215403" y="1123240"/>
                    <a:pt x="2270589" y="1202077"/>
                  </a:cubicBezTo>
                  <a:cubicBezTo>
                    <a:pt x="2288155" y="1227171"/>
                    <a:pt x="2294695" y="1258783"/>
                    <a:pt x="2311686" y="1284270"/>
                  </a:cubicBezTo>
                  <a:cubicBezTo>
                    <a:pt x="2318535" y="1294544"/>
                    <a:pt x="2329239" y="1303113"/>
                    <a:pt x="2332234" y="1315092"/>
                  </a:cubicBezTo>
                  <a:cubicBezTo>
                    <a:pt x="2336387" y="1331704"/>
                    <a:pt x="2332234" y="1349339"/>
                    <a:pt x="2332234" y="1366463"/>
                  </a:cubicBezTo>
                </a:path>
              </a:pathLst>
            </a:custGeom>
            <a:noFill/>
            <a:ln>
              <a:solidFill>
                <a:srgbClr val="00B05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779AAEF-4F2B-4F29-BF6B-065CAE081EE8}"/>
              </a:ext>
            </a:extLst>
          </p:cNvPr>
          <p:cNvGrpSpPr/>
          <p:nvPr/>
        </p:nvGrpSpPr>
        <p:grpSpPr>
          <a:xfrm>
            <a:off x="6647380" y="1047964"/>
            <a:ext cx="3945276" cy="2178121"/>
            <a:chOff x="6647380" y="1047964"/>
            <a:chExt cx="3945276" cy="2178121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C22819F-7CEC-4A81-907F-009519889E86}"/>
                </a:ext>
              </a:extLst>
            </p:cNvPr>
            <p:cNvCxnSpPr>
              <a:endCxn id="23" idx="3"/>
            </p:cNvCxnSpPr>
            <p:nvPr/>
          </p:nvCxnSpPr>
          <p:spPr>
            <a:xfrm flipV="1">
              <a:off x="6647380" y="1058366"/>
              <a:ext cx="2170714" cy="1695108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78618CFC-5E3C-44BF-872A-15049B2E4C3C}"/>
                </a:ext>
              </a:extLst>
            </p:cNvPr>
            <p:cNvCxnSpPr>
              <a:cxnSpLocks/>
              <a:stCxn id="24" idx="21"/>
              <a:endCxn id="10" idx="25"/>
            </p:cNvCxnSpPr>
            <p:nvPr/>
          </p:nvCxnSpPr>
          <p:spPr>
            <a:xfrm>
              <a:off x="8753582" y="1047964"/>
              <a:ext cx="1839074" cy="2178121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87C01A3-6647-4004-84B9-D04CB584DAB8}"/>
              </a:ext>
            </a:extLst>
          </p:cNvPr>
          <p:cNvCxnSpPr/>
          <p:nvPr/>
        </p:nvCxnSpPr>
        <p:spPr>
          <a:xfrm flipH="1">
            <a:off x="7150813" y="3277456"/>
            <a:ext cx="3534311" cy="3236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D603A3D-E4D6-4D5C-B36D-AA639B69B1C0}"/>
              </a:ext>
            </a:extLst>
          </p:cNvPr>
          <p:cNvGrpSpPr/>
          <p:nvPr/>
        </p:nvGrpSpPr>
        <p:grpSpPr>
          <a:xfrm>
            <a:off x="7806279" y="4767209"/>
            <a:ext cx="289757" cy="893852"/>
            <a:chOff x="7806279" y="4767209"/>
            <a:chExt cx="289757" cy="893852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DD4211B-3943-4764-9119-73D784AB9F49}"/>
                </a:ext>
              </a:extLst>
            </p:cNvPr>
            <p:cNvSpPr/>
            <p:nvPr/>
          </p:nvSpPr>
          <p:spPr>
            <a:xfrm>
              <a:off x="7806279" y="4767209"/>
              <a:ext cx="289757" cy="893852"/>
            </a:xfrm>
            <a:custGeom>
              <a:avLst/>
              <a:gdLst>
                <a:gd name="connsiteX0" fmla="*/ 248660 w 289757"/>
                <a:gd name="connsiteY0" fmla="*/ 893852 h 893852"/>
                <a:gd name="connsiteX1" fmla="*/ 197290 w 289757"/>
                <a:gd name="connsiteY1" fmla="*/ 832207 h 893852"/>
                <a:gd name="connsiteX2" fmla="*/ 94548 w 289757"/>
                <a:gd name="connsiteY2" fmla="*/ 739739 h 893852"/>
                <a:gd name="connsiteX3" fmla="*/ 74000 w 289757"/>
                <a:gd name="connsiteY3" fmla="*/ 708917 h 893852"/>
                <a:gd name="connsiteX4" fmla="*/ 32903 w 289757"/>
                <a:gd name="connsiteY4" fmla="*/ 626724 h 893852"/>
                <a:gd name="connsiteX5" fmla="*/ 32903 w 289757"/>
                <a:gd name="connsiteY5" fmla="*/ 82193 h 893852"/>
                <a:gd name="connsiteX6" fmla="*/ 74000 w 289757"/>
                <a:gd name="connsiteY6" fmla="*/ 51371 h 893852"/>
                <a:gd name="connsiteX7" fmla="*/ 94548 w 289757"/>
                <a:gd name="connsiteY7" fmla="*/ 30822 h 893852"/>
                <a:gd name="connsiteX8" fmla="*/ 166467 w 289757"/>
                <a:gd name="connsiteY8" fmla="*/ 10274 h 893852"/>
                <a:gd name="connsiteX9" fmla="*/ 289757 w 289757"/>
                <a:gd name="connsiteY9" fmla="*/ 0 h 893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757" h="893852">
                  <a:moveTo>
                    <a:pt x="248660" y="893852"/>
                  </a:moveTo>
                  <a:cubicBezTo>
                    <a:pt x="231537" y="873304"/>
                    <a:pt x="216203" y="851121"/>
                    <a:pt x="197290" y="832207"/>
                  </a:cubicBezTo>
                  <a:cubicBezTo>
                    <a:pt x="159457" y="794373"/>
                    <a:pt x="125593" y="786307"/>
                    <a:pt x="94548" y="739739"/>
                  </a:cubicBezTo>
                  <a:cubicBezTo>
                    <a:pt x="87699" y="729465"/>
                    <a:pt x="79913" y="719757"/>
                    <a:pt x="74000" y="708917"/>
                  </a:cubicBezTo>
                  <a:cubicBezTo>
                    <a:pt x="59332" y="682026"/>
                    <a:pt x="32903" y="626724"/>
                    <a:pt x="32903" y="626724"/>
                  </a:cubicBezTo>
                  <a:cubicBezTo>
                    <a:pt x="-15697" y="432320"/>
                    <a:pt x="-5972" y="486491"/>
                    <a:pt x="32903" y="82193"/>
                  </a:cubicBezTo>
                  <a:cubicBezTo>
                    <a:pt x="34542" y="65148"/>
                    <a:pt x="60845" y="62333"/>
                    <a:pt x="74000" y="51371"/>
                  </a:cubicBezTo>
                  <a:cubicBezTo>
                    <a:pt x="81441" y="45170"/>
                    <a:pt x="86242" y="35806"/>
                    <a:pt x="94548" y="30822"/>
                  </a:cubicBezTo>
                  <a:cubicBezTo>
                    <a:pt x="103527" y="25434"/>
                    <a:pt x="160811" y="10981"/>
                    <a:pt x="166467" y="10274"/>
                  </a:cubicBezTo>
                  <a:cubicBezTo>
                    <a:pt x="207388" y="5159"/>
                    <a:pt x="289757" y="0"/>
                    <a:pt x="289757" y="0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3AB82C4-B176-43A3-AB38-FD8B31623122}"/>
                </a:ext>
              </a:extLst>
            </p:cNvPr>
            <p:cNvCxnSpPr/>
            <p:nvPr/>
          </p:nvCxnSpPr>
          <p:spPr>
            <a:xfrm flipH="1">
              <a:off x="8054939" y="4767209"/>
              <a:ext cx="41097" cy="128427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16078F53-C4A1-408D-8DC2-CD960B8EC53D}"/>
              </a:ext>
            </a:extLst>
          </p:cNvPr>
          <p:cNvSpPr/>
          <p:nvPr/>
        </p:nvSpPr>
        <p:spPr>
          <a:xfrm>
            <a:off x="1253447" y="5214135"/>
            <a:ext cx="2650733" cy="4195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50" name="Connector: Curved 49">
            <a:extLst>
              <a:ext uri="{FF2B5EF4-FFF2-40B4-BE49-F238E27FC236}">
                <a16:creationId xmlns:a16="http://schemas.microsoft.com/office/drawing/2014/main" id="{0B7384FD-188F-445C-80DA-59211F78B238}"/>
              </a:ext>
            </a:extLst>
          </p:cNvPr>
          <p:cNvCxnSpPr/>
          <p:nvPr/>
        </p:nvCxnSpPr>
        <p:spPr>
          <a:xfrm flipV="1">
            <a:off x="3904180" y="4929884"/>
            <a:ext cx="3902099" cy="52569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D9B4BA3-6E7F-482C-BE0B-58D385F124AA}"/>
              </a:ext>
            </a:extLst>
          </p:cNvPr>
          <p:cNvGrpSpPr/>
          <p:nvPr/>
        </p:nvGrpSpPr>
        <p:grpSpPr>
          <a:xfrm>
            <a:off x="5813463" y="265413"/>
            <a:ext cx="3534311" cy="3236360"/>
            <a:chOff x="5813463" y="265413"/>
            <a:chExt cx="3534311" cy="3236360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2307F9F-C5EF-42DE-ABBC-91DB926BD1FE}"/>
                </a:ext>
              </a:extLst>
            </p:cNvPr>
            <p:cNvCxnSpPr/>
            <p:nvPr/>
          </p:nvCxnSpPr>
          <p:spPr>
            <a:xfrm flipH="1">
              <a:off x="5813463" y="265413"/>
              <a:ext cx="3534311" cy="32363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107B298-B390-4834-A889-2DE50E8A5FE1}"/>
                </a:ext>
              </a:extLst>
            </p:cNvPr>
            <p:cNvSpPr/>
            <p:nvPr/>
          </p:nvSpPr>
          <p:spPr>
            <a:xfrm>
              <a:off x="6294910" y="2106202"/>
              <a:ext cx="990945" cy="945223"/>
            </a:xfrm>
            <a:custGeom>
              <a:avLst/>
              <a:gdLst>
                <a:gd name="connsiteX0" fmla="*/ 44245 w 990945"/>
                <a:gd name="connsiteY0" fmla="*/ 945223 h 945223"/>
                <a:gd name="connsiteX1" fmla="*/ 3148 w 990945"/>
                <a:gd name="connsiteY1" fmla="*/ 883578 h 945223"/>
                <a:gd name="connsiteX2" fmla="*/ 13423 w 990945"/>
                <a:gd name="connsiteY2" fmla="*/ 390418 h 945223"/>
                <a:gd name="connsiteX3" fmla="*/ 23697 w 990945"/>
                <a:gd name="connsiteY3" fmla="*/ 359596 h 945223"/>
                <a:gd name="connsiteX4" fmla="*/ 64793 w 990945"/>
                <a:gd name="connsiteY4" fmla="*/ 287677 h 945223"/>
                <a:gd name="connsiteX5" fmla="*/ 75068 w 990945"/>
                <a:gd name="connsiteY5" fmla="*/ 256854 h 945223"/>
                <a:gd name="connsiteX6" fmla="*/ 85342 w 990945"/>
                <a:gd name="connsiteY6" fmla="*/ 215758 h 945223"/>
                <a:gd name="connsiteX7" fmla="*/ 208632 w 990945"/>
                <a:gd name="connsiteY7" fmla="*/ 123290 h 945223"/>
                <a:gd name="connsiteX8" fmla="*/ 270277 w 990945"/>
                <a:gd name="connsiteY8" fmla="*/ 102742 h 945223"/>
                <a:gd name="connsiteX9" fmla="*/ 301099 w 990945"/>
                <a:gd name="connsiteY9" fmla="*/ 82194 h 945223"/>
                <a:gd name="connsiteX10" fmla="*/ 383292 w 990945"/>
                <a:gd name="connsiteY10" fmla="*/ 61645 h 945223"/>
                <a:gd name="connsiteX11" fmla="*/ 414115 w 990945"/>
                <a:gd name="connsiteY11" fmla="*/ 41097 h 945223"/>
                <a:gd name="connsiteX12" fmla="*/ 444937 w 990945"/>
                <a:gd name="connsiteY12" fmla="*/ 30823 h 945223"/>
                <a:gd name="connsiteX13" fmla="*/ 516856 w 990945"/>
                <a:gd name="connsiteY13" fmla="*/ 0 h 945223"/>
                <a:gd name="connsiteX14" fmla="*/ 783984 w 990945"/>
                <a:gd name="connsiteY14" fmla="*/ 20549 h 945223"/>
                <a:gd name="connsiteX15" fmla="*/ 825081 w 990945"/>
                <a:gd name="connsiteY15" fmla="*/ 41097 h 945223"/>
                <a:gd name="connsiteX16" fmla="*/ 886726 w 990945"/>
                <a:gd name="connsiteY16" fmla="*/ 71919 h 945223"/>
                <a:gd name="connsiteX17" fmla="*/ 907274 w 990945"/>
                <a:gd name="connsiteY17" fmla="*/ 102742 h 945223"/>
                <a:gd name="connsiteX18" fmla="*/ 968919 w 990945"/>
                <a:gd name="connsiteY18" fmla="*/ 154113 h 945223"/>
                <a:gd name="connsiteX19" fmla="*/ 989468 w 990945"/>
                <a:gd name="connsiteY19" fmla="*/ 92468 h 94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90945" h="945223">
                  <a:moveTo>
                    <a:pt x="44245" y="945223"/>
                  </a:moveTo>
                  <a:cubicBezTo>
                    <a:pt x="30546" y="924675"/>
                    <a:pt x="4518" y="908236"/>
                    <a:pt x="3148" y="883578"/>
                  </a:cubicBezTo>
                  <a:cubicBezTo>
                    <a:pt x="-5972" y="719409"/>
                    <a:pt x="6980" y="554714"/>
                    <a:pt x="13423" y="390418"/>
                  </a:cubicBezTo>
                  <a:cubicBezTo>
                    <a:pt x="13847" y="379597"/>
                    <a:pt x="19431" y="369550"/>
                    <a:pt x="23697" y="359596"/>
                  </a:cubicBezTo>
                  <a:cubicBezTo>
                    <a:pt x="77727" y="233525"/>
                    <a:pt x="13208" y="390846"/>
                    <a:pt x="64793" y="287677"/>
                  </a:cubicBezTo>
                  <a:cubicBezTo>
                    <a:pt x="69636" y="277990"/>
                    <a:pt x="72093" y="267267"/>
                    <a:pt x="75068" y="256854"/>
                  </a:cubicBezTo>
                  <a:cubicBezTo>
                    <a:pt x="78947" y="243277"/>
                    <a:pt x="78336" y="228018"/>
                    <a:pt x="85342" y="215758"/>
                  </a:cubicBezTo>
                  <a:cubicBezTo>
                    <a:pt x="102524" y="185688"/>
                    <a:pt x="205630" y="124291"/>
                    <a:pt x="208632" y="123290"/>
                  </a:cubicBezTo>
                  <a:lnTo>
                    <a:pt x="270277" y="102742"/>
                  </a:lnTo>
                  <a:cubicBezTo>
                    <a:pt x="280551" y="95893"/>
                    <a:pt x="289537" y="86530"/>
                    <a:pt x="301099" y="82194"/>
                  </a:cubicBezTo>
                  <a:cubicBezTo>
                    <a:pt x="347990" y="64609"/>
                    <a:pt x="345267" y="80657"/>
                    <a:pt x="383292" y="61645"/>
                  </a:cubicBezTo>
                  <a:cubicBezTo>
                    <a:pt x="394337" y="56123"/>
                    <a:pt x="403070" y="46619"/>
                    <a:pt x="414115" y="41097"/>
                  </a:cubicBezTo>
                  <a:cubicBezTo>
                    <a:pt x="423801" y="36254"/>
                    <a:pt x="434882" y="34845"/>
                    <a:pt x="444937" y="30823"/>
                  </a:cubicBezTo>
                  <a:cubicBezTo>
                    <a:pt x="469153" y="21136"/>
                    <a:pt x="492883" y="10274"/>
                    <a:pt x="516856" y="0"/>
                  </a:cubicBezTo>
                  <a:cubicBezTo>
                    <a:pt x="605899" y="6850"/>
                    <a:pt x="695462" y="8746"/>
                    <a:pt x="783984" y="20549"/>
                  </a:cubicBezTo>
                  <a:cubicBezTo>
                    <a:pt x="799166" y="22573"/>
                    <a:pt x="811003" y="35064"/>
                    <a:pt x="825081" y="41097"/>
                  </a:cubicBezTo>
                  <a:cubicBezTo>
                    <a:pt x="884632" y="66619"/>
                    <a:pt x="827492" y="32431"/>
                    <a:pt x="886726" y="71919"/>
                  </a:cubicBezTo>
                  <a:cubicBezTo>
                    <a:pt x="893575" y="82193"/>
                    <a:pt x="899560" y="93100"/>
                    <a:pt x="907274" y="102742"/>
                  </a:cubicBezTo>
                  <a:cubicBezTo>
                    <a:pt x="923599" y="123148"/>
                    <a:pt x="948945" y="139132"/>
                    <a:pt x="968919" y="154113"/>
                  </a:cubicBezTo>
                  <a:cubicBezTo>
                    <a:pt x="999154" y="123878"/>
                    <a:pt x="989468" y="143251"/>
                    <a:pt x="989468" y="92468"/>
                  </a:cubicBezTo>
                </a:path>
              </a:pathLst>
            </a:cu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3B56EBD9-2BBF-49A3-BCC3-AC26F0EC4FE5}"/>
              </a:ext>
            </a:extLst>
          </p:cNvPr>
          <p:cNvSpPr/>
          <p:nvPr/>
        </p:nvSpPr>
        <p:spPr>
          <a:xfrm>
            <a:off x="5829963" y="2154784"/>
            <a:ext cx="447558" cy="454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SG" sz="2400" b="1" i="1" kern="100" dirty="0">
                <a:solidFill>
                  <a:srgbClr val="00B050"/>
                </a:solidFill>
                <a:latin typeface="Symbol" panose="05050102010706020507" pitchFamily="18" charset="2"/>
                <a:ea typeface="DengXian" panose="02010600030101010101" pitchFamily="2" charset="-122"/>
              </a:rPr>
              <a:t>q</a:t>
            </a:r>
            <a:r>
              <a:rPr lang="en-SG" sz="2400" b="1" i="1" kern="100" baseline="-25000" dirty="0">
                <a:solidFill>
                  <a:srgbClr val="00B050"/>
                </a:solidFill>
                <a:latin typeface="Symbol" panose="05050102010706020507" pitchFamily="18" charset="2"/>
                <a:ea typeface="DengXian" panose="02010600030101010101" pitchFamily="2" charset="-122"/>
              </a:rPr>
              <a:t>3</a:t>
            </a:r>
            <a:endParaRPr lang="en-SG" sz="1400" kern="100" dirty="0">
              <a:effectLst/>
              <a:latin typeface="Symbol" panose="05050102010706020507" pitchFamily="18" charset="2"/>
              <a:ea typeface="DengXian" panose="02010600030101010101" pitchFamily="2" charset="-122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7AA3F24-5515-419B-87F5-B52BD7194212}"/>
              </a:ext>
            </a:extLst>
          </p:cNvPr>
          <p:cNvGrpSpPr/>
          <p:nvPr/>
        </p:nvGrpSpPr>
        <p:grpSpPr>
          <a:xfrm>
            <a:off x="9384794" y="2814128"/>
            <a:ext cx="772029" cy="1002960"/>
            <a:chOff x="9384794" y="2814128"/>
            <a:chExt cx="772029" cy="100296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DEECCD9-A4C3-48E0-9755-9E919D8513A9}"/>
                </a:ext>
              </a:extLst>
            </p:cNvPr>
            <p:cNvSpPr/>
            <p:nvPr/>
          </p:nvSpPr>
          <p:spPr>
            <a:xfrm>
              <a:off x="9384794" y="2923874"/>
              <a:ext cx="447558" cy="454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7030A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q</a:t>
              </a:r>
              <a:r>
                <a:rPr lang="en-SG" sz="2400" b="1" i="1" kern="100" baseline="-25000" dirty="0">
                  <a:solidFill>
                    <a:srgbClr val="7030A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4</a:t>
              </a:r>
              <a:endParaRPr lang="en-SG" sz="1400" kern="100" dirty="0">
                <a:solidFill>
                  <a:srgbClr val="7030A0"/>
                </a:solidFill>
                <a:effectLst/>
                <a:latin typeface="Symbol" panose="05050102010706020507" pitchFamily="18" charset="2"/>
                <a:ea typeface="DengXian" panose="02010600030101010101" pitchFamily="2" charset="-122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8AC9A1B-7A0A-41ED-88E4-D51393295358}"/>
                </a:ext>
              </a:extLst>
            </p:cNvPr>
            <p:cNvSpPr/>
            <p:nvPr/>
          </p:nvSpPr>
          <p:spPr>
            <a:xfrm>
              <a:off x="9930809" y="2814128"/>
              <a:ext cx="226014" cy="1002960"/>
            </a:xfrm>
            <a:custGeom>
              <a:avLst/>
              <a:gdLst>
                <a:gd name="connsiteX0" fmla="*/ 148856 w 226014"/>
                <a:gd name="connsiteY0" fmla="*/ 1002960 h 1002960"/>
                <a:gd name="connsiteX1" fmla="*/ 127591 w 226014"/>
                <a:gd name="connsiteY1" fmla="*/ 939165 h 1002960"/>
                <a:gd name="connsiteX2" fmla="*/ 106326 w 226014"/>
                <a:gd name="connsiteY2" fmla="*/ 832839 h 1002960"/>
                <a:gd name="connsiteX3" fmla="*/ 85061 w 226014"/>
                <a:gd name="connsiteY3" fmla="*/ 800942 h 1002960"/>
                <a:gd name="connsiteX4" fmla="*/ 63796 w 226014"/>
                <a:gd name="connsiteY4" fmla="*/ 726514 h 1002960"/>
                <a:gd name="connsiteX5" fmla="*/ 31898 w 226014"/>
                <a:gd name="connsiteY5" fmla="*/ 673351 h 1002960"/>
                <a:gd name="connsiteX6" fmla="*/ 21265 w 226014"/>
                <a:gd name="connsiteY6" fmla="*/ 620188 h 1002960"/>
                <a:gd name="connsiteX7" fmla="*/ 0 w 226014"/>
                <a:gd name="connsiteY7" fmla="*/ 588291 h 1002960"/>
                <a:gd name="connsiteX8" fmla="*/ 21265 w 226014"/>
                <a:gd name="connsiteY8" fmla="*/ 67295 h 1002960"/>
                <a:gd name="connsiteX9" fmla="*/ 42531 w 226014"/>
                <a:gd name="connsiteY9" fmla="*/ 35398 h 1002960"/>
                <a:gd name="connsiteX10" fmla="*/ 95693 w 226014"/>
                <a:gd name="connsiteY10" fmla="*/ 24765 h 1002960"/>
                <a:gd name="connsiteX11" fmla="*/ 191386 w 226014"/>
                <a:gd name="connsiteY11" fmla="*/ 14132 h 1002960"/>
                <a:gd name="connsiteX12" fmla="*/ 223284 w 226014"/>
                <a:gd name="connsiteY12" fmla="*/ 3500 h 1002960"/>
                <a:gd name="connsiteX13" fmla="*/ 212651 w 226014"/>
                <a:gd name="connsiteY13" fmla="*/ 120458 h 1002960"/>
                <a:gd name="connsiteX14" fmla="*/ 191386 w 226014"/>
                <a:gd name="connsiteY14" fmla="*/ 152356 h 100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6014" h="1002960">
                  <a:moveTo>
                    <a:pt x="148856" y="1002960"/>
                  </a:moveTo>
                  <a:cubicBezTo>
                    <a:pt x="141768" y="981695"/>
                    <a:pt x="133027" y="960911"/>
                    <a:pt x="127591" y="939165"/>
                  </a:cubicBezTo>
                  <a:cubicBezTo>
                    <a:pt x="118825" y="904100"/>
                    <a:pt x="116955" y="867385"/>
                    <a:pt x="106326" y="832839"/>
                  </a:cubicBezTo>
                  <a:cubicBezTo>
                    <a:pt x="102568" y="820626"/>
                    <a:pt x="90776" y="812371"/>
                    <a:pt x="85061" y="800942"/>
                  </a:cubicBezTo>
                  <a:cubicBezTo>
                    <a:pt x="59139" y="749098"/>
                    <a:pt x="91055" y="787848"/>
                    <a:pt x="63796" y="726514"/>
                  </a:cubicBezTo>
                  <a:cubicBezTo>
                    <a:pt x="55403" y="707629"/>
                    <a:pt x="42531" y="691072"/>
                    <a:pt x="31898" y="673351"/>
                  </a:cubicBezTo>
                  <a:cubicBezTo>
                    <a:pt x="28354" y="655630"/>
                    <a:pt x="27611" y="637109"/>
                    <a:pt x="21265" y="620188"/>
                  </a:cubicBezTo>
                  <a:cubicBezTo>
                    <a:pt x="16778" y="608223"/>
                    <a:pt x="0" y="601070"/>
                    <a:pt x="0" y="588291"/>
                  </a:cubicBezTo>
                  <a:cubicBezTo>
                    <a:pt x="0" y="414481"/>
                    <a:pt x="7934" y="240593"/>
                    <a:pt x="21265" y="67295"/>
                  </a:cubicBezTo>
                  <a:cubicBezTo>
                    <a:pt x="22245" y="54554"/>
                    <a:pt x="31436" y="41738"/>
                    <a:pt x="42531" y="35398"/>
                  </a:cubicBezTo>
                  <a:cubicBezTo>
                    <a:pt x="58222" y="26432"/>
                    <a:pt x="77803" y="27321"/>
                    <a:pt x="95693" y="24765"/>
                  </a:cubicBezTo>
                  <a:cubicBezTo>
                    <a:pt x="127464" y="20226"/>
                    <a:pt x="159488" y="17676"/>
                    <a:pt x="191386" y="14132"/>
                  </a:cubicBezTo>
                  <a:cubicBezTo>
                    <a:pt x="202019" y="10588"/>
                    <a:pt x="221086" y="-7490"/>
                    <a:pt x="223284" y="3500"/>
                  </a:cubicBezTo>
                  <a:cubicBezTo>
                    <a:pt x="230961" y="41887"/>
                    <a:pt x="220853" y="82180"/>
                    <a:pt x="212651" y="120458"/>
                  </a:cubicBezTo>
                  <a:cubicBezTo>
                    <a:pt x="209973" y="132953"/>
                    <a:pt x="191386" y="152356"/>
                    <a:pt x="191386" y="152356"/>
                  </a:cubicBezTo>
                </a:path>
              </a:pathLst>
            </a:custGeom>
            <a:noFill/>
            <a:ln w="317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59423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8" grpId="0" animBg="1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6A6A76-CB64-4393-BA31-52E61A8DA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93" y="1142877"/>
            <a:ext cx="9311015" cy="30284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B8A0E6-454A-4CD5-88A1-AE2FDF1693D5}"/>
              </a:ext>
            </a:extLst>
          </p:cNvPr>
          <p:cNvSpPr txBox="1"/>
          <p:nvPr/>
        </p:nvSpPr>
        <p:spPr>
          <a:xfrm>
            <a:off x="5691883" y="4705564"/>
            <a:ext cx="377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b="1" dirty="0"/>
              <a:t>Graphic method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F06260-870F-4D85-8C87-7963C8634391}"/>
              </a:ext>
            </a:extLst>
          </p:cNvPr>
          <p:cNvCxnSpPr>
            <a:cxnSpLocks/>
          </p:cNvCxnSpPr>
          <p:nvPr/>
        </p:nvCxnSpPr>
        <p:spPr>
          <a:xfrm flipV="1">
            <a:off x="6185043" y="2003461"/>
            <a:ext cx="3544584" cy="534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612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EE7AE0-B53B-4668-B9A3-E750983DA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80" y="999048"/>
            <a:ext cx="6188622" cy="19691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D3E42C-C09A-4CB4-9488-83FC91CBC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361" y="393950"/>
            <a:ext cx="7293639" cy="60455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1F3C485-E912-4C7B-8F47-E0488E34DB05}"/>
              </a:ext>
            </a:extLst>
          </p:cNvPr>
          <p:cNvCxnSpPr>
            <a:cxnSpLocks/>
          </p:cNvCxnSpPr>
          <p:nvPr/>
        </p:nvCxnSpPr>
        <p:spPr>
          <a:xfrm flipV="1">
            <a:off x="7900095" y="3275742"/>
            <a:ext cx="3851829" cy="3309993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307293-3C87-41E5-B926-0D3A2F622A99}"/>
              </a:ext>
            </a:extLst>
          </p:cNvPr>
          <p:cNvGrpSpPr/>
          <p:nvPr/>
        </p:nvGrpSpPr>
        <p:grpSpPr>
          <a:xfrm>
            <a:off x="8979614" y="4323832"/>
            <a:ext cx="2434975" cy="1347503"/>
            <a:chOff x="8979614" y="4323832"/>
            <a:chExt cx="2434975" cy="1347503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A4A477D-288C-462B-8EA8-55793C3D84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79614" y="4345969"/>
              <a:ext cx="1520575" cy="132536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0F43E19-E6A6-4640-981C-59FC109FE592}"/>
                </a:ext>
              </a:extLst>
            </p:cNvPr>
            <p:cNvSpPr/>
            <p:nvPr/>
          </p:nvSpPr>
          <p:spPr>
            <a:xfrm>
              <a:off x="9739901" y="4867940"/>
              <a:ext cx="1143262" cy="52225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800" b="1" i="1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x</a:t>
              </a:r>
              <a:r>
                <a:rPr lang="en-SG" sz="2800" b="1" i="1" kern="100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1</a:t>
              </a:r>
              <a:r>
                <a:rPr lang="en-SG" sz="2800" b="1" i="1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m</a:t>
              </a:r>
              <a:r>
                <a:rPr lang="en-SG" sz="2800" b="1" i="1" kern="100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1</a:t>
              </a:r>
              <a:r>
                <a:rPr lang="en-SG" sz="2800" b="1" i="1" kern="100" dirty="0">
                  <a:solidFill>
                    <a:srgbClr val="FF000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r</a:t>
              </a:r>
              <a:r>
                <a:rPr lang="en-SG" sz="2800" b="1" i="1" kern="100" baseline="-25000" dirty="0">
                  <a:solidFill>
                    <a:srgbClr val="FF000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1</a:t>
              </a:r>
              <a:endParaRPr lang="en-SG" sz="16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DD6BA63-C96A-4DEE-9055-5683EB63630C}"/>
                </a:ext>
              </a:extLst>
            </p:cNvPr>
            <p:cNvSpPr/>
            <p:nvPr/>
          </p:nvSpPr>
          <p:spPr>
            <a:xfrm>
              <a:off x="10220223" y="4323832"/>
              <a:ext cx="1194366" cy="459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FF000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q</a:t>
              </a:r>
              <a:r>
                <a:rPr lang="en-SG" sz="2400" b="1" i="1" kern="100" baseline="-25000" dirty="0">
                  <a:solidFill>
                    <a:srgbClr val="FF000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1=0</a:t>
              </a:r>
              <a:endParaRPr lang="en-SG" sz="1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3B53D10-F96B-4251-9908-AA3E778C328F}"/>
              </a:ext>
            </a:extLst>
          </p:cNvPr>
          <p:cNvGrpSpPr/>
          <p:nvPr/>
        </p:nvGrpSpPr>
        <p:grpSpPr>
          <a:xfrm>
            <a:off x="7440770" y="3429000"/>
            <a:ext cx="1753053" cy="2302266"/>
            <a:chOff x="7440770" y="3429000"/>
            <a:chExt cx="1753053" cy="2302266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071737A-4890-4EEF-A4D7-4BF17AA185A1}"/>
                </a:ext>
              </a:extLst>
            </p:cNvPr>
            <p:cNvCxnSpPr/>
            <p:nvPr/>
          </p:nvCxnSpPr>
          <p:spPr>
            <a:xfrm flipH="1" flipV="1">
              <a:off x="8157681" y="3429000"/>
              <a:ext cx="821933" cy="2242335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36B2BA7-09FF-4AFC-AF43-14DBFDB0E5AB}"/>
                </a:ext>
              </a:extLst>
            </p:cNvPr>
            <p:cNvSpPr/>
            <p:nvPr/>
          </p:nvSpPr>
          <p:spPr>
            <a:xfrm>
              <a:off x="7440770" y="4407045"/>
              <a:ext cx="1005403" cy="4608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00B0F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x</a:t>
              </a:r>
              <a:r>
                <a:rPr lang="en-SG" sz="2400" b="1" i="1" kern="100" baseline="-25000" dirty="0">
                  <a:solidFill>
                    <a:srgbClr val="00B0F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2</a:t>
              </a:r>
              <a:r>
                <a:rPr lang="en-SG" sz="2400" b="1" i="1" kern="100" dirty="0">
                  <a:solidFill>
                    <a:srgbClr val="00B0F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m</a:t>
              </a:r>
              <a:r>
                <a:rPr lang="en-SG" sz="2400" b="1" i="1" kern="100" baseline="-25000" dirty="0">
                  <a:solidFill>
                    <a:srgbClr val="00B0F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2</a:t>
              </a:r>
              <a:r>
                <a:rPr lang="en-SG" sz="2400" b="1" i="1" kern="100" dirty="0">
                  <a:solidFill>
                    <a:srgbClr val="00B0F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r</a:t>
              </a:r>
              <a:r>
                <a:rPr lang="en-SG" sz="2400" b="1" i="1" kern="100" baseline="-25000" dirty="0">
                  <a:solidFill>
                    <a:srgbClr val="00B0F0"/>
                  </a:solidFill>
                  <a:latin typeface="Times New Roman" panose="02020603050405020304" pitchFamily="18" charset="0"/>
                  <a:ea typeface="DengXian" panose="02010600030101010101" pitchFamily="2" charset="-122"/>
                </a:rPr>
                <a:t>2</a:t>
              </a:r>
              <a:endParaRPr lang="en-SG" sz="1400" kern="1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298640-D8F4-48B3-BCA3-8F51AA18F497}"/>
                </a:ext>
              </a:extLst>
            </p:cNvPr>
            <p:cNvSpPr/>
            <p:nvPr/>
          </p:nvSpPr>
          <p:spPr>
            <a:xfrm>
              <a:off x="7999457" y="5271525"/>
              <a:ext cx="1194366" cy="459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00B0F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q</a:t>
              </a:r>
              <a:r>
                <a:rPr lang="en-SG" sz="2400" b="1" i="1" kern="100" baseline="-25000" dirty="0">
                  <a:solidFill>
                    <a:srgbClr val="00B0F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2=100</a:t>
              </a:r>
              <a:endParaRPr lang="en-SG" sz="1400" kern="1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45230D-FA09-4D18-A6D2-2409B8AD451C}"/>
              </a:ext>
            </a:extLst>
          </p:cNvPr>
          <p:cNvGrpSpPr/>
          <p:nvPr/>
        </p:nvGrpSpPr>
        <p:grpSpPr>
          <a:xfrm>
            <a:off x="7375383" y="1654139"/>
            <a:ext cx="3330289" cy="2455524"/>
            <a:chOff x="7375383" y="1654139"/>
            <a:chExt cx="3330289" cy="245552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F12248C-60C2-4E3F-8E6E-A16BFA2DA0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5383" y="2229492"/>
              <a:ext cx="2210407" cy="1880171"/>
            </a:xfrm>
            <a:prstGeom prst="line">
              <a:avLst/>
            </a:prstGeom>
            <a:ln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7EED293-2304-40C3-B2EA-651E6E80010E}"/>
                </a:ext>
              </a:extLst>
            </p:cNvPr>
            <p:cNvCxnSpPr/>
            <p:nvPr/>
          </p:nvCxnSpPr>
          <p:spPr>
            <a:xfrm flipV="1">
              <a:off x="8157681" y="1654139"/>
              <a:ext cx="2547991" cy="1774861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40CA304-CD76-4FED-A77C-3EC24C39BD49}"/>
                </a:ext>
              </a:extLst>
            </p:cNvPr>
            <p:cNvSpPr/>
            <p:nvPr/>
          </p:nvSpPr>
          <p:spPr>
            <a:xfrm>
              <a:off x="7397394" y="2909328"/>
              <a:ext cx="1194366" cy="459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00B05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q</a:t>
              </a:r>
              <a:r>
                <a:rPr lang="en-SG" sz="2400" b="1" i="1" kern="100" baseline="-25000" dirty="0">
                  <a:solidFill>
                    <a:srgbClr val="00B05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3=</a:t>
              </a:r>
              <a:endParaRPr lang="en-SG" sz="1400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784077-E3E1-4450-9DD5-F68F8F296807}"/>
                </a:ext>
              </a:extLst>
            </p:cNvPr>
            <p:cNvSpPr/>
            <p:nvPr/>
          </p:nvSpPr>
          <p:spPr>
            <a:xfrm>
              <a:off x="7911962" y="3003550"/>
              <a:ext cx="700958" cy="635000"/>
            </a:xfrm>
            <a:custGeom>
              <a:avLst/>
              <a:gdLst>
                <a:gd name="connsiteX0" fmla="*/ 6488 w 700958"/>
                <a:gd name="connsiteY0" fmla="*/ 635000 h 635000"/>
                <a:gd name="connsiteX1" fmla="*/ 57288 w 700958"/>
                <a:gd name="connsiteY1" fmla="*/ 260350 h 635000"/>
                <a:gd name="connsiteX2" fmla="*/ 76338 w 700958"/>
                <a:gd name="connsiteY2" fmla="*/ 241300 h 635000"/>
                <a:gd name="connsiteX3" fmla="*/ 95388 w 700958"/>
                <a:gd name="connsiteY3" fmla="*/ 196850 h 635000"/>
                <a:gd name="connsiteX4" fmla="*/ 165238 w 700958"/>
                <a:gd name="connsiteY4" fmla="*/ 133350 h 635000"/>
                <a:gd name="connsiteX5" fmla="*/ 190638 w 700958"/>
                <a:gd name="connsiteY5" fmla="*/ 120650 h 635000"/>
                <a:gd name="connsiteX6" fmla="*/ 254138 w 700958"/>
                <a:gd name="connsiteY6" fmla="*/ 69850 h 635000"/>
                <a:gd name="connsiteX7" fmla="*/ 292238 w 700958"/>
                <a:gd name="connsiteY7" fmla="*/ 50800 h 635000"/>
                <a:gd name="connsiteX8" fmla="*/ 330338 w 700958"/>
                <a:gd name="connsiteY8" fmla="*/ 19050 h 635000"/>
                <a:gd name="connsiteX9" fmla="*/ 381138 w 700958"/>
                <a:gd name="connsiteY9" fmla="*/ 6350 h 635000"/>
                <a:gd name="connsiteX10" fmla="*/ 406538 w 700958"/>
                <a:gd name="connsiteY10" fmla="*/ 0 h 635000"/>
                <a:gd name="connsiteX11" fmla="*/ 609738 w 700958"/>
                <a:gd name="connsiteY11" fmla="*/ 6350 h 635000"/>
                <a:gd name="connsiteX12" fmla="*/ 635138 w 700958"/>
                <a:gd name="connsiteY12" fmla="*/ 38100 h 635000"/>
                <a:gd name="connsiteX13" fmla="*/ 673238 w 700958"/>
                <a:gd name="connsiteY13" fmla="*/ 63500 h 635000"/>
                <a:gd name="connsiteX14" fmla="*/ 685938 w 700958"/>
                <a:gd name="connsiteY14" fmla="*/ 95250 h 635000"/>
                <a:gd name="connsiteX15" fmla="*/ 698638 w 700958"/>
                <a:gd name="connsiteY15" fmla="*/ 114300 h 635000"/>
                <a:gd name="connsiteX16" fmla="*/ 698638 w 700958"/>
                <a:gd name="connsiteY16" fmla="*/ 1905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0958" h="635000">
                  <a:moveTo>
                    <a:pt x="6488" y="635000"/>
                  </a:moveTo>
                  <a:cubicBezTo>
                    <a:pt x="6621" y="633237"/>
                    <a:pt x="-26933" y="344571"/>
                    <a:pt x="57288" y="260350"/>
                  </a:cubicBezTo>
                  <a:lnTo>
                    <a:pt x="76338" y="241300"/>
                  </a:lnTo>
                  <a:cubicBezTo>
                    <a:pt x="80926" y="227537"/>
                    <a:pt x="86420" y="208060"/>
                    <a:pt x="95388" y="196850"/>
                  </a:cubicBezTo>
                  <a:cubicBezTo>
                    <a:pt x="108771" y="180122"/>
                    <a:pt x="145347" y="146611"/>
                    <a:pt x="165238" y="133350"/>
                  </a:cubicBezTo>
                  <a:cubicBezTo>
                    <a:pt x="173114" y="128099"/>
                    <a:pt x="183065" y="126330"/>
                    <a:pt x="190638" y="120650"/>
                  </a:cubicBezTo>
                  <a:cubicBezTo>
                    <a:pt x="218384" y="99841"/>
                    <a:pt x="216843" y="82282"/>
                    <a:pt x="254138" y="69850"/>
                  </a:cubicBezTo>
                  <a:cubicBezTo>
                    <a:pt x="273231" y="63486"/>
                    <a:pt x="275825" y="64477"/>
                    <a:pt x="292238" y="50800"/>
                  </a:cubicBezTo>
                  <a:cubicBezTo>
                    <a:pt x="313304" y="33245"/>
                    <a:pt x="306689" y="30874"/>
                    <a:pt x="330338" y="19050"/>
                  </a:cubicBezTo>
                  <a:cubicBezTo>
                    <a:pt x="343955" y="12242"/>
                    <a:pt x="368096" y="9248"/>
                    <a:pt x="381138" y="6350"/>
                  </a:cubicBezTo>
                  <a:cubicBezTo>
                    <a:pt x="389657" y="4457"/>
                    <a:pt x="398071" y="2117"/>
                    <a:pt x="406538" y="0"/>
                  </a:cubicBezTo>
                  <a:lnTo>
                    <a:pt x="609738" y="6350"/>
                  </a:lnTo>
                  <a:cubicBezTo>
                    <a:pt x="623107" y="8578"/>
                    <a:pt x="625064" y="29033"/>
                    <a:pt x="635138" y="38100"/>
                  </a:cubicBezTo>
                  <a:cubicBezTo>
                    <a:pt x="646483" y="48311"/>
                    <a:pt x="673238" y="63500"/>
                    <a:pt x="673238" y="63500"/>
                  </a:cubicBezTo>
                  <a:cubicBezTo>
                    <a:pt x="677471" y="74083"/>
                    <a:pt x="680840" y="85055"/>
                    <a:pt x="685938" y="95250"/>
                  </a:cubicBezTo>
                  <a:cubicBezTo>
                    <a:pt x="689351" y="102076"/>
                    <a:pt x="697383" y="121828"/>
                    <a:pt x="698638" y="114300"/>
                  </a:cubicBezTo>
                  <a:cubicBezTo>
                    <a:pt x="703858" y="82982"/>
                    <a:pt x="698638" y="50800"/>
                    <a:pt x="698638" y="19050"/>
                  </a:cubicBez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F23A41-0572-4B37-B945-3EB61221D553}"/>
              </a:ext>
            </a:extLst>
          </p:cNvPr>
          <p:cNvGrpSpPr/>
          <p:nvPr/>
        </p:nvGrpSpPr>
        <p:grpSpPr>
          <a:xfrm>
            <a:off x="9072081" y="1613043"/>
            <a:ext cx="1932825" cy="3244707"/>
            <a:chOff x="9072081" y="1613043"/>
            <a:chExt cx="1932825" cy="324470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EF02601-54E9-4C4B-A6DC-0B7AE04F7A31}"/>
                </a:ext>
              </a:extLst>
            </p:cNvPr>
            <p:cNvCxnSpPr/>
            <p:nvPr/>
          </p:nvCxnSpPr>
          <p:spPr>
            <a:xfrm flipH="1" flipV="1">
              <a:off x="9072081" y="1613043"/>
              <a:ext cx="1428108" cy="273292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F2E97A-E695-4C53-9017-BF1692574066}"/>
                </a:ext>
              </a:extLst>
            </p:cNvPr>
            <p:cNvSpPr/>
            <p:nvPr/>
          </p:nvSpPr>
          <p:spPr>
            <a:xfrm>
              <a:off x="9810540" y="3950971"/>
              <a:ext cx="1194366" cy="459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SG" sz="2400" b="1" i="1" kern="100" dirty="0">
                  <a:solidFill>
                    <a:srgbClr val="7030A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q</a:t>
              </a:r>
              <a:r>
                <a:rPr lang="en-SG" sz="2400" b="1" i="1" kern="100" baseline="-25000" dirty="0">
                  <a:solidFill>
                    <a:srgbClr val="7030A0"/>
                  </a:solidFill>
                  <a:latin typeface="Symbol" panose="05050102010706020507" pitchFamily="18" charset="2"/>
                  <a:ea typeface="DengXian" panose="02010600030101010101" pitchFamily="2" charset="-122"/>
                </a:rPr>
                <a:t>4=</a:t>
              </a:r>
              <a:endParaRPr lang="en-SG" sz="1400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70B07D0-CED7-4BB2-909D-C4A46A91089F}"/>
                </a:ext>
              </a:extLst>
            </p:cNvPr>
            <p:cNvSpPr/>
            <p:nvPr/>
          </p:nvSpPr>
          <p:spPr>
            <a:xfrm>
              <a:off x="9779000" y="3784598"/>
              <a:ext cx="406400" cy="1073152"/>
            </a:xfrm>
            <a:custGeom>
              <a:avLst/>
              <a:gdLst>
                <a:gd name="connsiteX0" fmla="*/ 133350 w 406400"/>
                <a:gd name="connsiteY0" fmla="*/ 1073152 h 1073152"/>
                <a:gd name="connsiteX1" fmla="*/ 88900 w 406400"/>
                <a:gd name="connsiteY1" fmla="*/ 990602 h 1073152"/>
                <a:gd name="connsiteX2" fmla="*/ 63500 w 406400"/>
                <a:gd name="connsiteY2" fmla="*/ 952502 h 1073152"/>
                <a:gd name="connsiteX3" fmla="*/ 31750 w 406400"/>
                <a:gd name="connsiteY3" fmla="*/ 901702 h 1073152"/>
                <a:gd name="connsiteX4" fmla="*/ 25400 w 406400"/>
                <a:gd name="connsiteY4" fmla="*/ 882652 h 1073152"/>
                <a:gd name="connsiteX5" fmla="*/ 6350 w 406400"/>
                <a:gd name="connsiteY5" fmla="*/ 863602 h 1073152"/>
                <a:gd name="connsiteX6" fmla="*/ 0 w 406400"/>
                <a:gd name="connsiteY6" fmla="*/ 781052 h 1073152"/>
                <a:gd name="connsiteX7" fmla="*/ 6350 w 406400"/>
                <a:gd name="connsiteY7" fmla="*/ 368302 h 1073152"/>
                <a:gd name="connsiteX8" fmla="*/ 12700 w 406400"/>
                <a:gd name="connsiteY8" fmla="*/ 342902 h 1073152"/>
                <a:gd name="connsiteX9" fmla="*/ 44450 w 406400"/>
                <a:gd name="connsiteY9" fmla="*/ 285752 h 1073152"/>
                <a:gd name="connsiteX10" fmla="*/ 57150 w 406400"/>
                <a:gd name="connsiteY10" fmla="*/ 247652 h 1073152"/>
                <a:gd name="connsiteX11" fmla="*/ 76200 w 406400"/>
                <a:gd name="connsiteY11" fmla="*/ 241302 h 1073152"/>
                <a:gd name="connsiteX12" fmla="*/ 114300 w 406400"/>
                <a:gd name="connsiteY12" fmla="*/ 190502 h 1073152"/>
                <a:gd name="connsiteX13" fmla="*/ 152400 w 406400"/>
                <a:gd name="connsiteY13" fmla="*/ 158752 h 1073152"/>
                <a:gd name="connsiteX14" fmla="*/ 165100 w 406400"/>
                <a:gd name="connsiteY14" fmla="*/ 139702 h 1073152"/>
                <a:gd name="connsiteX15" fmla="*/ 203200 w 406400"/>
                <a:gd name="connsiteY15" fmla="*/ 114302 h 1073152"/>
                <a:gd name="connsiteX16" fmla="*/ 234950 w 406400"/>
                <a:gd name="connsiteY16" fmla="*/ 76202 h 1073152"/>
                <a:gd name="connsiteX17" fmla="*/ 273050 w 406400"/>
                <a:gd name="connsiteY17" fmla="*/ 63502 h 1073152"/>
                <a:gd name="connsiteX18" fmla="*/ 292100 w 406400"/>
                <a:gd name="connsiteY18" fmla="*/ 57152 h 1073152"/>
                <a:gd name="connsiteX19" fmla="*/ 304800 w 406400"/>
                <a:gd name="connsiteY19" fmla="*/ 38102 h 1073152"/>
                <a:gd name="connsiteX20" fmla="*/ 387350 w 406400"/>
                <a:gd name="connsiteY20" fmla="*/ 19052 h 1073152"/>
                <a:gd name="connsiteX21" fmla="*/ 406400 w 406400"/>
                <a:gd name="connsiteY21" fmla="*/ 12702 h 1073152"/>
                <a:gd name="connsiteX22" fmla="*/ 387350 w 406400"/>
                <a:gd name="connsiteY22" fmla="*/ 6352 h 1073152"/>
                <a:gd name="connsiteX23" fmla="*/ 336550 w 406400"/>
                <a:gd name="connsiteY23" fmla="*/ 2 h 107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6400" h="1073152">
                  <a:moveTo>
                    <a:pt x="133350" y="1073152"/>
                  </a:moveTo>
                  <a:cubicBezTo>
                    <a:pt x="104615" y="1001314"/>
                    <a:pt x="124070" y="1025772"/>
                    <a:pt x="88900" y="990602"/>
                  </a:cubicBezTo>
                  <a:cubicBezTo>
                    <a:pt x="72113" y="940241"/>
                    <a:pt x="97476" y="1006863"/>
                    <a:pt x="63500" y="952502"/>
                  </a:cubicBezTo>
                  <a:cubicBezTo>
                    <a:pt x="23412" y="888361"/>
                    <a:pt x="77810" y="947762"/>
                    <a:pt x="31750" y="901702"/>
                  </a:cubicBezTo>
                  <a:cubicBezTo>
                    <a:pt x="29633" y="895352"/>
                    <a:pt x="29113" y="888221"/>
                    <a:pt x="25400" y="882652"/>
                  </a:cubicBezTo>
                  <a:cubicBezTo>
                    <a:pt x="20419" y="875180"/>
                    <a:pt x="8528" y="872314"/>
                    <a:pt x="6350" y="863602"/>
                  </a:cubicBezTo>
                  <a:cubicBezTo>
                    <a:pt x="-343" y="836828"/>
                    <a:pt x="2117" y="808569"/>
                    <a:pt x="0" y="781052"/>
                  </a:cubicBezTo>
                  <a:cubicBezTo>
                    <a:pt x="2117" y="643469"/>
                    <a:pt x="2363" y="505844"/>
                    <a:pt x="6350" y="368302"/>
                  </a:cubicBezTo>
                  <a:cubicBezTo>
                    <a:pt x="6603" y="359578"/>
                    <a:pt x="9636" y="351074"/>
                    <a:pt x="12700" y="342902"/>
                  </a:cubicBezTo>
                  <a:cubicBezTo>
                    <a:pt x="25858" y="307813"/>
                    <a:pt x="27129" y="323859"/>
                    <a:pt x="44450" y="285752"/>
                  </a:cubicBezTo>
                  <a:cubicBezTo>
                    <a:pt x="49990" y="273565"/>
                    <a:pt x="49369" y="258545"/>
                    <a:pt x="57150" y="247652"/>
                  </a:cubicBezTo>
                  <a:cubicBezTo>
                    <a:pt x="61041" y="242205"/>
                    <a:pt x="69850" y="243419"/>
                    <a:pt x="76200" y="241302"/>
                  </a:cubicBezTo>
                  <a:cubicBezTo>
                    <a:pt x="88900" y="224369"/>
                    <a:pt x="96688" y="202243"/>
                    <a:pt x="114300" y="190502"/>
                  </a:cubicBezTo>
                  <a:cubicBezTo>
                    <a:pt x="133031" y="178015"/>
                    <a:pt x="137121" y="177087"/>
                    <a:pt x="152400" y="158752"/>
                  </a:cubicBezTo>
                  <a:cubicBezTo>
                    <a:pt x="157286" y="152889"/>
                    <a:pt x="159357" y="144728"/>
                    <a:pt x="165100" y="139702"/>
                  </a:cubicBezTo>
                  <a:cubicBezTo>
                    <a:pt x="176587" y="129651"/>
                    <a:pt x="203200" y="114302"/>
                    <a:pt x="203200" y="114302"/>
                  </a:cubicBezTo>
                  <a:cubicBezTo>
                    <a:pt x="211105" y="102445"/>
                    <a:pt x="222008" y="83392"/>
                    <a:pt x="234950" y="76202"/>
                  </a:cubicBezTo>
                  <a:cubicBezTo>
                    <a:pt x="246652" y="69701"/>
                    <a:pt x="260350" y="67735"/>
                    <a:pt x="273050" y="63502"/>
                  </a:cubicBezTo>
                  <a:lnTo>
                    <a:pt x="292100" y="57152"/>
                  </a:lnTo>
                  <a:cubicBezTo>
                    <a:pt x="296333" y="50802"/>
                    <a:pt x="299404" y="43498"/>
                    <a:pt x="304800" y="38102"/>
                  </a:cubicBezTo>
                  <a:cubicBezTo>
                    <a:pt x="327939" y="14963"/>
                    <a:pt x="354194" y="22368"/>
                    <a:pt x="387350" y="19052"/>
                  </a:cubicBezTo>
                  <a:cubicBezTo>
                    <a:pt x="393700" y="16935"/>
                    <a:pt x="406400" y="19395"/>
                    <a:pt x="406400" y="12702"/>
                  </a:cubicBezTo>
                  <a:cubicBezTo>
                    <a:pt x="406400" y="6009"/>
                    <a:pt x="393914" y="7665"/>
                    <a:pt x="387350" y="6352"/>
                  </a:cubicBezTo>
                  <a:cubicBezTo>
                    <a:pt x="354103" y="-297"/>
                    <a:pt x="355986" y="2"/>
                    <a:pt x="336550" y="2"/>
                  </a:cubicBezTo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42949CD7-DEFB-497F-937B-A5E1794889D1}"/>
              </a:ext>
            </a:extLst>
          </p:cNvPr>
          <p:cNvSpPr/>
          <p:nvPr/>
        </p:nvSpPr>
        <p:spPr>
          <a:xfrm>
            <a:off x="7979616" y="2220161"/>
            <a:ext cx="114326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SG" sz="2800" b="1" i="1" kern="100" dirty="0">
                <a:solidFill>
                  <a:srgbClr val="00B05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x</a:t>
            </a:r>
            <a:r>
              <a:rPr lang="en-SG" sz="2800" b="1" i="1" kern="100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3</a:t>
            </a:r>
            <a:r>
              <a:rPr lang="en-SG" sz="2800" b="1" i="1" kern="100" dirty="0">
                <a:solidFill>
                  <a:srgbClr val="00B05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m</a:t>
            </a:r>
            <a:r>
              <a:rPr lang="en-SG" sz="2800" b="1" i="1" kern="100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3</a:t>
            </a:r>
            <a:r>
              <a:rPr lang="en-SG" sz="2800" b="1" i="1" kern="100" dirty="0">
                <a:solidFill>
                  <a:srgbClr val="00B05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r</a:t>
            </a:r>
            <a:r>
              <a:rPr lang="en-SG" sz="2800" b="1" i="1" kern="100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3</a:t>
            </a:r>
            <a:endParaRPr lang="en-SG" sz="1600" kern="1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71E428-4977-46B3-93ED-6B1323364385}"/>
              </a:ext>
            </a:extLst>
          </p:cNvPr>
          <p:cNvSpPr/>
          <p:nvPr/>
        </p:nvSpPr>
        <p:spPr>
          <a:xfrm>
            <a:off x="9905176" y="2732935"/>
            <a:ext cx="1143262" cy="52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SG" sz="2800" b="1" i="1" kern="100" dirty="0">
                <a:solidFill>
                  <a:srgbClr val="7030A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x</a:t>
            </a:r>
            <a:r>
              <a:rPr lang="en-SG" sz="2800" b="1" i="1" kern="100" baseline="-25000" dirty="0">
                <a:solidFill>
                  <a:srgbClr val="7030A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4</a:t>
            </a:r>
            <a:r>
              <a:rPr lang="en-SG" sz="2800" b="1" i="1" kern="100" dirty="0">
                <a:solidFill>
                  <a:srgbClr val="7030A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m</a:t>
            </a:r>
            <a:r>
              <a:rPr lang="en-SG" sz="2800" b="1" i="1" kern="100" baseline="-25000" dirty="0">
                <a:solidFill>
                  <a:srgbClr val="7030A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4</a:t>
            </a:r>
            <a:r>
              <a:rPr lang="en-SG" sz="2800" b="1" i="1" kern="100" dirty="0">
                <a:solidFill>
                  <a:srgbClr val="7030A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r</a:t>
            </a:r>
            <a:r>
              <a:rPr lang="en-SG" sz="2800" b="1" i="1" kern="100" baseline="-25000" dirty="0">
                <a:solidFill>
                  <a:srgbClr val="7030A0"/>
                </a:solidFill>
                <a:latin typeface="Times New Roman" panose="02020603050405020304" pitchFamily="18" charset="0"/>
                <a:ea typeface="DengXian" panose="02010600030101010101" pitchFamily="2" charset="-122"/>
              </a:rPr>
              <a:t>4</a:t>
            </a:r>
            <a:endParaRPr lang="en-SG" sz="1600" kern="1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DA1094C-CEC7-42BB-9930-5AE0416D4C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90" t="17286" r="45178" b="26734"/>
          <a:stretch/>
        </p:blipFill>
        <p:spPr>
          <a:xfrm>
            <a:off x="586166" y="3958855"/>
            <a:ext cx="4351241" cy="169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3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1DFC42-4EF1-49AD-A668-CD62C518D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924" y="707978"/>
            <a:ext cx="9084152" cy="572364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40D6831-E0C6-48A3-B361-07279E8FDE60}"/>
              </a:ext>
            </a:extLst>
          </p:cNvPr>
          <p:cNvCxnSpPr/>
          <p:nvPr/>
        </p:nvCxnSpPr>
        <p:spPr>
          <a:xfrm flipV="1">
            <a:off x="6369978" y="1428108"/>
            <a:ext cx="3565132" cy="8116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166FB0F-D5BA-40DA-9DDA-523B89E1AD46}"/>
              </a:ext>
            </a:extLst>
          </p:cNvPr>
          <p:cNvCxnSpPr/>
          <p:nvPr/>
        </p:nvCxnSpPr>
        <p:spPr>
          <a:xfrm flipV="1">
            <a:off x="1407560" y="4232953"/>
            <a:ext cx="9616611" cy="1582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C7989A5-9E01-469A-B906-5EECB02BF54A}"/>
              </a:ext>
            </a:extLst>
          </p:cNvPr>
          <p:cNvSpPr txBox="1"/>
          <p:nvPr/>
        </p:nvSpPr>
        <p:spPr>
          <a:xfrm>
            <a:off x="6010382" y="3093283"/>
            <a:ext cx="377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b="1" dirty="0"/>
              <a:t>Graphic method</a:t>
            </a:r>
          </a:p>
        </p:txBody>
      </p:sp>
    </p:spTree>
    <p:extLst>
      <p:ext uri="{BB962C8B-B14F-4D97-AF65-F5344CB8AC3E}">
        <p14:creationId xmlns:p14="http://schemas.microsoft.com/office/powerpoint/2010/main" val="2236419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1E022B-C746-4602-A05C-82A1BE09D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088" y="662881"/>
            <a:ext cx="10227823" cy="184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1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77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Huang Weimin (Assoc Prof)</dc:creator>
  <cp:lastModifiedBy>Huang Weimin (Assoc Prof)</cp:lastModifiedBy>
  <cp:revision>40</cp:revision>
  <dcterms:created xsi:type="dcterms:W3CDTF">2020-08-01T10:12:47Z</dcterms:created>
  <dcterms:modified xsi:type="dcterms:W3CDTF">2022-01-25T07:19:13Z</dcterms:modified>
</cp:coreProperties>
</file>